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rive.google.com/file/d/1plDTytXp-KtCFcgAJigthh929WDKd0Vf/view?usp=sharing" TargetMode="External"/><Relationship Id="rId7" Type="http://schemas.openxmlformats.org/officeDocument/2006/relationships/image" Target="../media/image5.svg"/><Relationship Id="rId2" Type="http://schemas.openxmlformats.org/officeDocument/2006/relationships/hyperlink" Target="https://www.youtube.com/watch?v=-e1X3gCjKXI&amp;t=39s" TargetMode="External"/><Relationship Id="rId1" Type="http://schemas.openxmlformats.org/officeDocument/2006/relationships/hyperlink" Target="https://www.youtube.com/watch?v=NHozYdJYQPM&amp;t=12s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m.org/event/energy-stewardship-for-friends-institutions-funding-for-ev-charging-stations-for-your-property/" TargetMode="External"/><Relationship Id="rId2" Type="http://schemas.openxmlformats.org/officeDocument/2006/relationships/hyperlink" Target="https://www.pym.org/event/energy-stewardship-for-friends-institutions-options-and-funding-for-electrifying-your-hvac-systems-3/" TargetMode="External"/><Relationship Id="rId1" Type="http://schemas.openxmlformats.org/officeDocument/2006/relationships/hyperlink" Target="https://www.pym.org/event/energy-stewardship-for-friends-institutions-solar-schools-and-nonprofit-toolkit/" TargetMode="External"/><Relationship Id="rId4" Type="http://schemas.openxmlformats.org/officeDocument/2006/relationships/hyperlink" Target="https://www.pym.org/event/energy-stewardship-for-friends-institutions-saving-money-on-your-commercial-electric-account/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hyperlink" Target="https://www.youtube.com/watch?v=NHozYdJYQPM&amp;t=12s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hyperlink" Target="https://www.youtube.com/watch?v=-e1X3gCjKXI&amp;t=39s" TargetMode="External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hyperlink" Target="https://drive.google.com/file/d/1plDTytXp-KtCFcgAJigthh929WDKd0Vf/view?usp=sharing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m.org/event/energy-stewardship-for-friends-institutions-options-and-funding-for-electrifying-your-hvac-systems-3/" TargetMode="External"/><Relationship Id="rId2" Type="http://schemas.openxmlformats.org/officeDocument/2006/relationships/hyperlink" Target="https://www.pym.org/event/energy-stewardship-for-friends-institutions-saving-money-on-your-commercial-electric-account/" TargetMode="External"/><Relationship Id="rId1" Type="http://schemas.openxmlformats.org/officeDocument/2006/relationships/hyperlink" Target="https://www.pym.org/event/energy-stewardship-for-friends-institutions-solar-schools-and-nonprofit-toolkit/" TargetMode="External"/><Relationship Id="rId4" Type="http://schemas.openxmlformats.org/officeDocument/2006/relationships/hyperlink" Target="https://www.pym.org/event/energy-stewardship-for-friends-institutions-funding-for-ev-charging-stations-for-your-property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9E137F-C563-4882-A1AC-9636F452AD4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1DD1CBA-90B7-4CAE-9FE9-9F3BD929E7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Part 1: </a:t>
          </a:r>
          <a:r>
            <a:rPr lang="en-US" b="0" i="0" dirty="0">
              <a:hlinkClick xmlns:r="http://schemas.openxmlformats.org/officeDocument/2006/relationships" r:id="rId1"/>
            </a:rPr>
            <a:t>Eco-friendly landscaping policies &amp; why they matter and The National Wildlife Federation Certification </a:t>
          </a:r>
          <a:r>
            <a:rPr lang="en-US" b="0" i="0" dirty="0"/>
            <a:t>(March 1)</a:t>
          </a:r>
          <a:endParaRPr lang="en-US" dirty="0"/>
        </a:p>
      </dgm:t>
    </dgm:pt>
    <dgm:pt modelId="{8D09D401-79D2-4AC7-BBB9-78FF5B2EC35C}" type="parTrans" cxnId="{83785229-E283-452E-B1D1-F79A27C963F0}">
      <dgm:prSet/>
      <dgm:spPr/>
      <dgm:t>
        <a:bodyPr/>
        <a:lstStyle/>
        <a:p>
          <a:endParaRPr lang="en-US"/>
        </a:p>
      </dgm:t>
    </dgm:pt>
    <dgm:pt modelId="{A70FF682-F72C-4E6A-B57C-D45AE4F79AA3}" type="sibTrans" cxnId="{83785229-E283-452E-B1D1-F79A27C963F0}">
      <dgm:prSet/>
      <dgm:spPr/>
      <dgm:t>
        <a:bodyPr/>
        <a:lstStyle/>
        <a:p>
          <a:endParaRPr lang="en-US"/>
        </a:p>
      </dgm:t>
    </dgm:pt>
    <dgm:pt modelId="{5568366B-767E-4851-A085-3EDCC7DE9A1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Part 2 : </a:t>
          </a:r>
          <a:r>
            <a:rPr lang="en-US" b="0" i="0" dirty="0">
              <a:hlinkClick xmlns:r="http://schemas.openxmlformats.org/officeDocument/2006/relationships" r:id="rId2"/>
            </a:rPr>
            <a:t>Homegrown National Parks and the Audubon Bird Friendly Certification </a:t>
          </a:r>
          <a:r>
            <a:rPr lang="en-US" b="0" i="0" dirty="0"/>
            <a:t>(April 5)</a:t>
          </a:r>
          <a:endParaRPr lang="en-US" dirty="0"/>
        </a:p>
      </dgm:t>
    </dgm:pt>
    <dgm:pt modelId="{23000B14-F592-4534-AC19-77E539D8FC1F}" type="parTrans" cxnId="{7F641CE0-B896-48FB-AA8C-E5A1CDE5ABA6}">
      <dgm:prSet/>
      <dgm:spPr/>
      <dgm:t>
        <a:bodyPr/>
        <a:lstStyle/>
        <a:p>
          <a:endParaRPr lang="en-US"/>
        </a:p>
      </dgm:t>
    </dgm:pt>
    <dgm:pt modelId="{5BA5F3EC-233B-4DA3-BA2A-9B853140727D}" type="sibTrans" cxnId="{7F641CE0-B896-48FB-AA8C-E5A1CDE5ABA6}">
      <dgm:prSet/>
      <dgm:spPr/>
      <dgm:t>
        <a:bodyPr/>
        <a:lstStyle/>
        <a:p>
          <a:endParaRPr lang="en-US"/>
        </a:p>
      </dgm:t>
    </dgm:pt>
    <dgm:pt modelId="{3CE12CCB-5BC2-4E63-ACC6-DE7EE468F38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0" i="0" dirty="0"/>
            <a:t>Part 3: </a:t>
          </a:r>
          <a:r>
            <a:rPr lang="en-US" b="0" i="0" dirty="0">
              <a:hlinkClick xmlns:r="http://schemas.openxmlformats.org/officeDocument/2006/relationships" r:id="rId3"/>
            </a:rPr>
            <a:t>The Carbon Forest and Cloud Forest Restoration: Models of larger scale forest restoration and recovery </a:t>
          </a:r>
          <a:r>
            <a:rPr lang="en-US" b="0" i="0" dirty="0"/>
            <a:t>(June 7)</a:t>
          </a:r>
          <a:endParaRPr lang="en-US" dirty="0"/>
        </a:p>
      </dgm:t>
    </dgm:pt>
    <dgm:pt modelId="{06ED74B7-D61A-4FC3-956E-C195DE4237C3}" type="parTrans" cxnId="{43C044C0-4E22-45B1-876C-71D1CDCEA4DD}">
      <dgm:prSet/>
      <dgm:spPr/>
      <dgm:t>
        <a:bodyPr/>
        <a:lstStyle/>
        <a:p>
          <a:endParaRPr lang="en-US"/>
        </a:p>
      </dgm:t>
    </dgm:pt>
    <dgm:pt modelId="{7EC3FBF4-4FB7-442A-A7FE-7F451DF7179D}" type="sibTrans" cxnId="{43C044C0-4E22-45B1-876C-71D1CDCEA4DD}">
      <dgm:prSet/>
      <dgm:spPr/>
      <dgm:t>
        <a:bodyPr/>
        <a:lstStyle/>
        <a:p>
          <a:endParaRPr lang="en-US"/>
        </a:p>
      </dgm:t>
    </dgm:pt>
    <dgm:pt modelId="{B0FABE00-96BC-4915-8BA0-DEFC58CFDEC4}" type="pres">
      <dgm:prSet presAssocID="{6F9E137F-C563-4882-A1AC-9636F452AD44}" presName="root" presStyleCnt="0">
        <dgm:presLayoutVars>
          <dgm:dir/>
          <dgm:resizeHandles val="exact"/>
        </dgm:presLayoutVars>
      </dgm:prSet>
      <dgm:spPr/>
    </dgm:pt>
    <dgm:pt modelId="{69217E2F-9A58-452B-8606-8AD91568DE7B}" type="pres">
      <dgm:prSet presAssocID="{11DD1CBA-90B7-4CAE-9FE9-9F3BD929E73C}" presName="compNode" presStyleCnt="0"/>
      <dgm:spPr/>
    </dgm:pt>
    <dgm:pt modelId="{F346ADCE-3D93-477B-987A-989466E76AC1}" type="pres">
      <dgm:prSet presAssocID="{11DD1CBA-90B7-4CAE-9FE9-9F3BD929E73C}" presName="bgRect" presStyleLbl="bgShp" presStyleIdx="0" presStyleCnt="3"/>
      <dgm:spPr/>
    </dgm:pt>
    <dgm:pt modelId="{82BF975F-A003-47CD-9013-31EEFF6B5CA3}" type="pres">
      <dgm:prSet presAssocID="{11DD1CBA-90B7-4CAE-9FE9-9F3BD929E73C}" presName="iconRect" presStyleLbl="node1" presStyleIdx="0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k scene"/>
        </a:ext>
      </dgm:extLst>
    </dgm:pt>
    <dgm:pt modelId="{2DB66D3A-21AE-4489-BA17-A949D64290F9}" type="pres">
      <dgm:prSet presAssocID="{11DD1CBA-90B7-4CAE-9FE9-9F3BD929E73C}" presName="spaceRect" presStyleCnt="0"/>
      <dgm:spPr/>
    </dgm:pt>
    <dgm:pt modelId="{55E278B5-3C5D-4399-B7C4-01AE3E5CD98B}" type="pres">
      <dgm:prSet presAssocID="{11DD1CBA-90B7-4CAE-9FE9-9F3BD929E73C}" presName="parTx" presStyleLbl="revTx" presStyleIdx="0" presStyleCnt="3">
        <dgm:presLayoutVars>
          <dgm:chMax val="0"/>
          <dgm:chPref val="0"/>
        </dgm:presLayoutVars>
      </dgm:prSet>
      <dgm:spPr/>
    </dgm:pt>
    <dgm:pt modelId="{DEF2D0E9-B6F3-4629-A34D-54C9CBCB68C5}" type="pres">
      <dgm:prSet presAssocID="{A70FF682-F72C-4E6A-B57C-D45AE4F79AA3}" presName="sibTrans" presStyleCnt="0"/>
      <dgm:spPr/>
    </dgm:pt>
    <dgm:pt modelId="{3A33736E-BCD5-4AF1-AA3C-AB15B95CCB5D}" type="pres">
      <dgm:prSet presAssocID="{5568366B-767E-4851-A085-3EDCC7DE9A13}" presName="compNode" presStyleCnt="0"/>
      <dgm:spPr/>
    </dgm:pt>
    <dgm:pt modelId="{2FCEC8A6-CC06-4E4A-A14E-67BD1C322A41}" type="pres">
      <dgm:prSet presAssocID="{5568366B-767E-4851-A085-3EDCC7DE9A13}" presName="bgRect" presStyleLbl="bgShp" presStyleIdx="1" presStyleCnt="3"/>
      <dgm:spPr/>
    </dgm:pt>
    <dgm:pt modelId="{75644BFE-1369-447E-9D73-27614078B7D8}" type="pres">
      <dgm:prSet presAssocID="{5568366B-767E-4851-A085-3EDCC7DE9A13}" presName="iconRect" presStyleLbl="node1" presStyleIdx="1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est scene"/>
        </a:ext>
      </dgm:extLst>
    </dgm:pt>
    <dgm:pt modelId="{BB1B99A0-471D-4FFD-8230-058FFAE92026}" type="pres">
      <dgm:prSet presAssocID="{5568366B-767E-4851-A085-3EDCC7DE9A13}" presName="spaceRect" presStyleCnt="0"/>
      <dgm:spPr/>
    </dgm:pt>
    <dgm:pt modelId="{551E98C9-7E10-49B6-B7BF-F299595370CC}" type="pres">
      <dgm:prSet presAssocID="{5568366B-767E-4851-A085-3EDCC7DE9A13}" presName="parTx" presStyleLbl="revTx" presStyleIdx="1" presStyleCnt="3">
        <dgm:presLayoutVars>
          <dgm:chMax val="0"/>
          <dgm:chPref val="0"/>
        </dgm:presLayoutVars>
      </dgm:prSet>
      <dgm:spPr/>
    </dgm:pt>
    <dgm:pt modelId="{578B42B5-4E6D-4FB1-9092-7B462FE757DB}" type="pres">
      <dgm:prSet presAssocID="{5BA5F3EC-233B-4DA3-BA2A-9B853140727D}" presName="sibTrans" presStyleCnt="0"/>
      <dgm:spPr/>
    </dgm:pt>
    <dgm:pt modelId="{591681E1-7AEF-4E49-BC18-17F2BBE5BFED}" type="pres">
      <dgm:prSet presAssocID="{3CE12CCB-5BC2-4E63-ACC6-DE7EE468F387}" presName="compNode" presStyleCnt="0"/>
      <dgm:spPr/>
    </dgm:pt>
    <dgm:pt modelId="{2C35D627-6276-4119-B49E-758B1E1ECF2B}" type="pres">
      <dgm:prSet presAssocID="{3CE12CCB-5BC2-4E63-ACC6-DE7EE468F387}" presName="bgRect" presStyleLbl="bgShp" presStyleIdx="2" presStyleCnt="3"/>
      <dgm:spPr/>
    </dgm:pt>
    <dgm:pt modelId="{DFDA0F41-4250-4EC7-885F-23BA2F122F97}" type="pres">
      <dgm:prSet presAssocID="{3CE12CCB-5BC2-4E63-ACC6-DE7EE468F387}" presName="iconRect" presStyleLbl="node1" presStyleIdx="2" presStyleCnt="3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 tree"/>
        </a:ext>
      </dgm:extLst>
    </dgm:pt>
    <dgm:pt modelId="{6FB8918E-B4EE-4211-AF34-6DCD4D9B9903}" type="pres">
      <dgm:prSet presAssocID="{3CE12CCB-5BC2-4E63-ACC6-DE7EE468F387}" presName="spaceRect" presStyleCnt="0"/>
      <dgm:spPr/>
    </dgm:pt>
    <dgm:pt modelId="{E86892BB-B8CC-4BFF-91AE-857C409E5EB6}" type="pres">
      <dgm:prSet presAssocID="{3CE12CCB-5BC2-4E63-ACC6-DE7EE468F38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3785229-E283-452E-B1D1-F79A27C963F0}" srcId="{6F9E137F-C563-4882-A1AC-9636F452AD44}" destId="{11DD1CBA-90B7-4CAE-9FE9-9F3BD929E73C}" srcOrd="0" destOrd="0" parTransId="{8D09D401-79D2-4AC7-BBB9-78FF5B2EC35C}" sibTransId="{A70FF682-F72C-4E6A-B57C-D45AE4F79AA3}"/>
    <dgm:cxn modelId="{89B31C2D-69F0-44BA-81AF-DB43C5F0A455}" type="presOf" srcId="{3CE12CCB-5BC2-4E63-ACC6-DE7EE468F387}" destId="{E86892BB-B8CC-4BFF-91AE-857C409E5EB6}" srcOrd="0" destOrd="0" presId="urn:microsoft.com/office/officeart/2018/2/layout/IconVerticalSolidList"/>
    <dgm:cxn modelId="{D78F4544-01DC-4E54-93C8-517EB53F9039}" type="presOf" srcId="{11DD1CBA-90B7-4CAE-9FE9-9F3BD929E73C}" destId="{55E278B5-3C5D-4399-B7C4-01AE3E5CD98B}" srcOrd="0" destOrd="0" presId="urn:microsoft.com/office/officeart/2018/2/layout/IconVerticalSolidList"/>
    <dgm:cxn modelId="{CECF3DBE-416D-4C3D-B1F0-18D23359EFAF}" type="presOf" srcId="{5568366B-767E-4851-A085-3EDCC7DE9A13}" destId="{551E98C9-7E10-49B6-B7BF-F299595370CC}" srcOrd="0" destOrd="0" presId="urn:microsoft.com/office/officeart/2018/2/layout/IconVerticalSolidList"/>
    <dgm:cxn modelId="{43C044C0-4E22-45B1-876C-71D1CDCEA4DD}" srcId="{6F9E137F-C563-4882-A1AC-9636F452AD44}" destId="{3CE12CCB-5BC2-4E63-ACC6-DE7EE468F387}" srcOrd="2" destOrd="0" parTransId="{06ED74B7-D61A-4FC3-956E-C195DE4237C3}" sibTransId="{7EC3FBF4-4FB7-442A-A7FE-7F451DF7179D}"/>
    <dgm:cxn modelId="{7F641CE0-B896-48FB-AA8C-E5A1CDE5ABA6}" srcId="{6F9E137F-C563-4882-A1AC-9636F452AD44}" destId="{5568366B-767E-4851-A085-3EDCC7DE9A13}" srcOrd="1" destOrd="0" parTransId="{23000B14-F592-4534-AC19-77E539D8FC1F}" sibTransId="{5BA5F3EC-233B-4DA3-BA2A-9B853140727D}"/>
    <dgm:cxn modelId="{81DDFAED-89AD-4BF0-BA9D-FB825CCC9358}" type="presOf" srcId="{6F9E137F-C563-4882-A1AC-9636F452AD44}" destId="{B0FABE00-96BC-4915-8BA0-DEFC58CFDEC4}" srcOrd="0" destOrd="0" presId="urn:microsoft.com/office/officeart/2018/2/layout/IconVerticalSolidList"/>
    <dgm:cxn modelId="{3184D3E2-9DBE-45A8-844F-7FD9EB15FEE0}" type="presParOf" srcId="{B0FABE00-96BC-4915-8BA0-DEFC58CFDEC4}" destId="{69217E2F-9A58-452B-8606-8AD91568DE7B}" srcOrd="0" destOrd="0" presId="urn:microsoft.com/office/officeart/2018/2/layout/IconVerticalSolidList"/>
    <dgm:cxn modelId="{8560A56E-F2ED-4E7D-BEA1-33C5F7F1C5A8}" type="presParOf" srcId="{69217E2F-9A58-452B-8606-8AD91568DE7B}" destId="{F346ADCE-3D93-477B-987A-989466E76AC1}" srcOrd="0" destOrd="0" presId="urn:microsoft.com/office/officeart/2018/2/layout/IconVerticalSolidList"/>
    <dgm:cxn modelId="{35686DF8-22B5-4525-9AEA-9F39BD61A50F}" type="presParOf" srcId="{69217E2F-9A58-452B-8606-8AD91568DE7B}" destId="{82BF975F-A003-47CD-9013-31EEFF6B5CA3}" srcOrd="1" destOrd="0" presId="urn:microsoft.com/office/officeart/2018/2/layout/IconVerticalSolidList"/>
    <dgm:cxn modelId="{8572D99F-6E6F-43C3-AE24-D5FD98392D98}" type="presParOf" srcId="{69217E2F-9A58-452B-8606-8AD91568DE7B}" destId="{2DB66D3A-21AE-4489-BA17-A949D64290F9}" srcOrd="2" destOrd="0" presId="urn:microsoft.com/office/officeart/2018/2/layout/IconVerticalSolidList"/>
    <dgm:cxn modelId="{4917F26C-A3E6-45F8-94EB-1FCB3706BB88}" type="presParOf" srcId="{69217E2F-9A58-452B-8606-8AD91568DE7B}" destId="{55E278B5-3C5D-4399-B7C4-01AE3E5CD98B}" srcOrd="3" destOrd="0" presId="urn:microsoft.com/office/officeart/2018/2/layout/IconVerticalSolidList"/>
    <dgm:cxn modelId="{A8A7EE7B-A368-41B6-9E2F-A58320264499}" type="presParOf" srcId="{B0FABE00-96BC-4915-8BA0-DEFC58CFDEC4}" destId="{DEF2D0E9-B6F3-4629-A34D-54C9CBCB68C5}" srcOrd="1" destOrd="0" presId="urn:microsoft.com/office/officeart/2018/2/layout/IconVerticalSolidList"/>
    <dgm:cxn modelId="{5CC57630-28A8-4EDC-8BB3-F126B1736A57}" type="presParOf" srcId="{B0FABE00-96BC-4915-8BA0-DEFC58CFDEC4}" destId="{3A33736E-BCD5-4AF1-AA3C-AB15B95CCB5D}" srcOrd="2" destOrd="0" presId="urn:microsoft.com/office/officeart/2018/2/layout/IconVerticalSolidList"/>
    <dgm:cxn modelId="{C960521B-BBC3-41AB-9DB7-3FC873BECCC0}" type="presParOf" srcId="{3A33736E-BCD5-4AF1-AA3C-AB15B95CCB5D}" destId="{2FCEC8A6-CC06-4E4A-A14E-67BD1C322A41}" srcOrd="0" destOrd="0" presId="urn:microsoft.com/office/officeart/2018/2/layout/IconVerticalSolidList"/>
    <dgm:cxn modelId="{8A637939-ECDF-4A3E-BAE4-5109D73FC516}" type="presParOf" srcId="{3A33736E-BCD5-4AF1-AA3C-AB15B95CCB5D}" destId="{75644BFE-1369-447E-9D73-27614078B7D8}" srcOrd="1" destOrd="0" presId="urn:microsoft.com/office/officeart/2018/2/layout/IconVerticalSolidList"/>
    <dgm:cxn modelId="{2C51CA91-DEF6-41FD-9E3E-964A25945415}" type="presParOf" srcId="{3A33736E-BCD5-4AF1-AA3C-AB15B95CCB5D}" destId="{BB1B99A0-471D-4FFD-8230-058FFAE92026}" srcOrd="2" destOrd="0" presId="urn:microsoft.com/office/officeart/2018/2/layout/IconVerticalSolidList"/>
    <dgm:cxn modelId="{91BE9302-95F3-4ECA-87A3-879C525D8B69}" type="presParOf" srcId="{3A33736E-BCD5-4AF1-AA3C-AB15B95CCB5D}" destId="{551E98C9-7E10-49B6-B7BF-F299595370CC}" srcOrd="3" destOrd="0" presId="urn:microsoft.com/office/officeart/2018/2/layout/IconVerticalSolidList"/>
    <dgm:cxn modelId="{49B13D15-6033-4D8C-9513-FF7316B46E68}" type="presParOf" srcId="{B0FABE00-96BC-4915-8BA0-DEFC58CFDEC4}" destId="{578B42B5-4E6D-4FB1-9092-7B462FE757DB}" srcOrd="3" destOrd="0" presId="urn:microsoft.com/office/officeart/2018/2/layout/IconVerticalSolidList"/>
    <dgm:cxn modelId="{9B050191-6AA1-4709-A8CD-66AC76F96932}" type="presParOf" srcId="{B0FABE00-96BC-4915-8BA0-DEFC58CFDEC4}" destId="{591681E1-7AEF-4E49-BC18-17F2BBE5BFED}" srcOrd="4" destOrd="0" presId="urn:microsoft.com/office/officeart/2018/2/layout/IconVerticalSolidList"/>
    <dgm:cxn modelId="{67BEDF3E-355B-493B-961C-DDE685EE0F5E}" type="presParOf" srcId="{591681E1-7AEF-4E49-BC18-17F2BBE5BFED}" destId="{2C35D627-6276-4119-B49E-758B1E1ECF2B}" srcOrd="0" destOrd="0" presId="urn:microsoft.com/office/officeart/2018/2/layout/IconVerticalSolidList"/>
    <dgm:cxn modelId="{922D35BF-288F-411A-B24E-1CAFF5795EEA}" type="presParOf" srcId="{591681E1-7AEF-4E49-BC18-17F2BBE5BFED}" destId="{DFDA0F41-4250-4EC7-885F-23BA2F122F97}" srcOrd="1" destOrd="0" presId="urn:microsoft.com/office/officeart/2018/2/layout/IconVerticalSolidList"/>
    <dgm:cxn modelId="{9EC5AC80-BCE7-4CBE-926F-BCEBB7203123}" type="presParOf" srcId="{591681E1-7AEF-4E49-BC18-17F2BBE5BFED}" destId="{6FB8918E-B4EE-4211-AF34-6DCD4D9B9903}" srcOrd="2" destOrd="0" presId="urn:microsoft.com/office/officeart/2018/2/layout/IconVerticalSolidList"/>
    <dgm:cxn modelId="{1B1CFE34-2C5B-4200-AEE6-825268D13999}" type="presParOf" srcId="{591681E1-7AEF-4E49-BC18-17F2BBE5BFED}" destId="{E86892BB-B8CC-4BFF-91AE-857C409E5EB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7A690-F29D-41E9-8583-6E6B7094DD0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4CD3D7C-D863-4BFB-B11D-B3552122FBDC}">
      <dgm:prSet/>
      <dgm:spPr/>
      <dgm:t>
        <a:bodyPr/>
        <a:lstStyle/>
        <a:p>
          <a:r>
            <a:rPr lang="en-US"/>
            <a:t>We believe we have a moral obligation to everything we can to assure that future generations can thrive along with the whole commonwealth of life.</a:t>
          </a:r>
        </a:p>
      </dgm:t>
    </dgm:pt>
    <dgm:pt modelId="{1AA5705F-B748-4964-B415-7CA29016D8D6}" type="parTrans" cxnId="{9008946E-D9A4-4E46-84EA-2B5CD9B6D37A}">
      <dgm:prSet/>
      <dgm:spPr/>
      <dgm:t>
        <a:bodyPr/>
        <a:lstStyle/>
        <a:p>
          <a:endParaRPr lang="en-US"/>
        </a:p>
      </dgm:t>
    </dgm:pt>
    <dgm:pt modelId="{94600BBB-61B4-4371-9F78-9DF459FCD00C}" type="sibTrans" cxnId="{9008946E-D9A4-4E46-84EA-2B5CD9B6D37A}">
      <dgm:prSet/>
      <dgm:spPr/>
      <dgm:t>
        <a:bodyPr/>
        <a:lstStyle/>
        <a:p>
          <a:endParaRPr lang="en-US"/>
        </a:p>
      </dgm:t>
    </dgm:pt>
    <dgm:pt modelId="{9DD4B9D2-37F2-4213-89C9-4EAB61627B22}">
      <dgm:prSet/>
      <dgm:spPr/>
      <dgm:t>
        <a:bodyPr/>
        <a:lstStyle/>
        <a:p>
          <a:r>
            <a:rPr lang="en-US" dirty="0"/>
            <a:t>The faith community, and Friends in particular, manage many</a:t>
          </a:r>
          <a:r>
            <a:rPr lang="en-US" b="0" dirty="0"/>
            <a:t> schools, retirement communities, retreat centers and housing developments. All of whom use energy.</a:t>
          </a:r>
          <a:endParaRPr lang="en-US" dirty="0"/>
        </a:p>
      </dgm:t>
    </dgm:pt>
    <dgm:pt modelId="{25EA2D1B-267A-4A54-B0AB-628030AF9ABF}" type="parTrans" cxnId="{EE5192D2-5E11-48C3-ACCE-FE5D98513490}">
      <dgm:prSet/>
      <dgm:spPr/>
      <dgm:t>
        <a:bodyPr/>
        <a:lstStyle/>
        <a:p>
          <a:endParaRPr lang="en-US"/>
        </a:p>
      </dgm:t>
    </dgm:pt>
    <dgm:pt modelId="{F8EB568A-A22A-4444-BD5A-50F8DFFA352C}" type="sibTrans" cxnId="{EE5192D2-5E11-48C3-ACCE-FE5D98513490}">
      <dgm:prSet/>
      <dgm:spPr/>
      <dgm:t>
        <a:bodyPr/>
        <a:lstStyle/>
        <a:p>
          <a:endParaRPr lang="en-US"/>
        </a:p>
      </dgm:t>
    </dgm:pt>
    <dgm:pt modelId="{C0AF7E5A-E344-4DD8-8BD4-EF9DBF92A06D}">
      <dgm:prSet/>
      <dgm:spPr/>
      <dgm:t>
        <a:bodyPr/>
        <a:lstStyle/>
        <a:p>
          <a:r>
            <a:rPr lang="en-US" b="0" dirty="0"/>
            <a:t>For the first time, nonprofits are eligible for significant savings through incentives and rebates. </a:t>
          </a:r>
          <a:endParaRPr lang="en-US" dirty="0"/>
        </a:p>
      </dgm:t>
    </dgm:pt>
    <dgm:pt modelId="{8A6A5DFA-4AA3-4362-B822-8DF9687458C7}" type="parTrans" cxnId="{DF453C56-5C80-4EB3-8A3E-3B27062DCDD6}">
      <dgm:prSet/>
      <dgm:spPr/>
      <dgm:t>
        <a:bodyPr/>
        <a:lstStyle/>
        <a:p>
          <a:endParaRPr lang="en-US"/>
        </a:p>
      </dgm:t>
    </dgm:pt>
    <dgm:pt modelId="{A9A7815C-F723-472D-A871-6F2D247E953B}" type="sibTrans" cxnId="{DF453C56-5C80-4EB3-8A3E-3B27062DCDD6}">
      <dgm:prSet/>
      <dgm:spPr/>
      <dgm:t>
        <a:bodyPr/>
        <a:lstStyle/>
        <a:p>
          <a:endParaRPr lang="en-US"/>
        </a:p>
      </dgm:t>
    </dgm:pt>
    <dgm:pt modelId="{EA9658CB-D34D-40CB-B802-195B40A95E05}">
      <dgm:prSet/>
      <dgm:spPr/>
      <dgm:t>
        <a:bodyPr/>
        <a:lstStyle/>
        <a:p>
          <a:r>
            <a:rPr lang="en-US" b="0"/>
            <a:t>Given the urgency of lowering our emissions, now is the time to act on efficiency, electrification and renewable energy!</a:t>
          </a:r>
          <a:endParaRPr lang="en-US"/>
        </a:p>
      </dgm:t>
    </dgm:pt>
    <dgm:pt modelId="{6C93A2CD-B300-4692-9EA4-2ADFE1A6EECD}" type="parTrans" cxnId="{C2EE6F95-3E59-44E3-9EAA-0D1280A56351}">
      <dgm:prSet/>
      <dgm:spPr/>
      <dgm:t>
        <a:bodyPr/>
        <a:lstStyle/>
        <a:p>
          <a:endParaRPr lang="en-US"/>
        </a:p>
      </dgm:t>
    </dgm:pt>
    <dgm:pt modelId="{1DCF975F-1C84-455C-ACF3-185109C58267}" type="sibTrans" cxnId="{C2EE6F95-3E59-44E3-9EAA-0D1280A56351}">
      <dgm:prSet/>
      <dgm:spPr/>
      <dgm:t>
        <a:bodyPr/>
        <a:lstStyle/>
        <a:p>
          <a:endParaRPr lang="en-US"/>
        </a:p>
      </dgm:t>
    </dgm:pt>
    <dgm:pt modelId="{87F0DF6D-56EF-47F4-88BB-11CECE5B6B16}" type="pres">
      <dgm:prSet presAssocID="{71F7A690-F29D-41E9-8583-6E6B7094DD02}" presName="root" presStyleCnt="0">
        <dgm:presLayoutVars>
          <dgm:dir/>
          <dgm:resizeHandles val="exact"/>
        </dgm:presLayoutVars>
      </dgm:prSet>
      <dgm:spPr/>
    </dgm:pt>
    <dgm:pt modelId="{FB3B1C1B-E507-4E85-94EC-BC51189B7909}" type="pres">
      <dgm:prSet presAssocID="{54CD3D7C-D863-4BFB-B11D-B3552122FBDC}" presName="compNode" presStyleCnt="0"/>
      <dgm:spPr/>
    </dgm:pt>
    <dgm:pt modelId="{573D7A8C-02DC-4C4A-89A9-56CD2F365A84}" type="pres">
      <dgm:prSet presAssocID="{54CD3D7C-D863-4BFB-B11D-B3552122FBDC}" presName="bgRect" presStyleLbl="bgShp" presStyleIdx="0" presStyleCnt="4"/>
      <dgm:spPr/>
    </dgm:pt>
    <dgm:pt modelId="{84899453-33E3-4F4C-98C0-FA4078674E30}" type="pres">
      <dgm:prSet presAssocID="{54CD3D7C-D863-4BFB-B11D-B3552122FBD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0B5A5B1-1D36-4CF7-81C3-87975E17642B}" type="pres">
      <dgm:prSet presAssocID="{54CD3D7C-D863-4BFB-B11D-B3552122FBDC}" presName="spaceRect" presStyleCnt="0"/>
      <dgm:spPr/>
    </dgm:pt>
    <dgm:pt modelId="{D0B04E42-A273-4AAC-8976-CFCA8DB2E847}" type="pres">
      <dgm:prSet presAssocID="{54CD3D7C-D863-4BFB-B11D-B3552122FBDC}" presName="parTx" presStyleLbl="revTx" presStyleIdx="0" presStyleCnt="4">
        <dgm:presLayoutVars>
          <dgm:chMax val="0"/>
          <dgm:chPref val="0"/>
        </dgm:presLayoutVars>
      </dgm:prSet>
      <dgm:spPr/>
    </dgm:pt>
    <dgm:pt modelId="{CCB1A3B0-82DC-4181-A7DD-4C0C39A066C2}" type="pres">
      <dgm:prSet presAssocID="{94600BBB-61B4-4371-9F78-9DF459FCD00C}" presName="sibTrans" presStyleCnt="0"/>
      <dgm:spPr/>
    </dgm:pt>
    <dgm:pt modelId="{B478857F-4DD8-414F-BA1D-A43D2647C1A6}" type="pres">
      <dgm:prSet presAssocID="{9DD4B9D2-37F2-4213-89C9-4EAB61627B22}" presName="compNode" presStyleCnt="0"/>
      <dgm:spPr/>
    </dgm:pt>
    <dgm:pt modelId="{335BCAAC-FC43-4397-BC6C-702474A5D2C3}" type="pres">
      <dgm:prSet presAssocID="{9DD4B9D2-37F2-4213-89C9-4EAB61627B22}" presName="bgRect" presStyleLbl="bgShp" presStyleIdx="1" presStyleCnt="4"/>
      <dgm:spPr/>
    </dgm:pt>
    <dgm:pt modelId="{1A934343-67E7-4502-AE2F-A5C480A3791B}" type="pres">
      <dgm:prSet presAssocID="{9DD4B9D2-37F2-4213-89C9-4EAB61627B2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2EEF10D2-AED2-4270-8E28-E70D36A05553}" type="pres">
      <dgm:prSet presAssocID="{9DD4B9D2-37F2-4213-89C9-4EAB61627B22}" presName="spaceRect" presStyleCnt="0"/>
      <dgm:spPr/>
    </dgm:pt>
    <dgm:pt modelId="{411CCB77-D44E-4B36-8480-569CAEC6FA28}" type="pres">
      <dgm:prSet presAssocID="{9DD4B9D2-37F2-4213-89C9-4EAB61627B22}" presName="parTx" presStyleLbl="revTx" presStyleIdx="1" presStyleCnt="4">
        <dgm:presLayoutVars>
          <dgm:chMax val="0"/>
          <dgm:chPref val="0"/>
        </dgm:presLayoutVars>
      </dgm:prSet>
      <dgm:spPr/>
    </dgm:pt>
    <dgm:pt modelId="{B78F3615-8664-4FD2-9035-1838A376FCD3}" type="pres">
      <dgm:prSet presAssocID="{F8EB568A-A22A-4444-BD5A-50F8DFFA352C}" presName="sibTrans" presStyleCnt="0"/>
      <dgm:spPr/>
    </dgm:pt>
    <dgm:pt modelId="{70C109F6-CD9A-4798-8525-F1C05141B188}" type="pres">
      <dgm:prSet presAssocID="{C0AF7E5A-E344-4DD8-8BD4-EF9DBF92A06D}" presName="compNode" presStyleCnt="0"/>
      <dgm:spPr/>
    </dgm:pt>
    <dgm:pt modelId="{5BEA8A11-EE81-4128-9534-337A9EC881B7}" type="pres">
      <dgm:prSet presAssocID="{C0AF7E5A-E344-4DD8-8BD4-EF9DBF92A06D}" presName="bgRect" presStyleLbl="bgShp" presStyleIdx="2" presStyleCnt="4"/>
      <dgm:spPr/>
    </dgm:pt>
    <dgm:pt modelId="{B2425738-8ABE-46F4-84A1-3F8B104E16C5}" type="pres">
      <dgm:prSet presAssocID="{C0AF7E5A-E344-4DD8-8BD4-EF9DBF92A06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405A626E-F1ED-46A4-BD8E-E5BB8D3C8A87}" type="pres">
      <dgm:prSet presAssocID="{C0AF7E5A-E344-4DD8-8BD4-EF9DBF92A06D}" presName="spaceRect" presStyleCnt="0"/>
      <dgm:spPr/>
    </dgm:pt>
    <dgm:pt modelId="{D8B161D1-6FCF-4327-9215-C9CDC5FCAA0C}" type="pres">
      <dgm:prSet presAssocID="{C0AF7E5A-E344-4DD8-8BD4-EF9DBF92A06D}" presName="parTx" presStyleLbl="revTx" presStyleIdx="2" presStyleCnt="4">
        <dgm:presLayoutVars>
          <dgm:chMax val="0"/>
          <dgm:chPref val="0"/>
        </dgm:presLayoutVars>
      </dgm:prSet>
      <dgm:spPr/>
    </dgm:pt>
    <dgm:pt modelId="{17B8E9C8-8535-46CE-971E-2B2D317A5F1F}" type="pres">
      <dgm:prSet presAssocID="{A9A7815C-F723-472D-A871-6F2D247E953B}" presName="sibTrans" presStyleCnt="0"/>
      <dgm:spPr/>
    </dgm:pt>
    <dgm:pt modelId="{0406385D-C0BC-40FB-B8AD-E89F850C52EA}" type="pres">
      <dgm:prSet presAssocID="{EA9658CB-D34D-40CB-B802-195B40A95E05}" presName="compNode" presStyleCnt="0"/>
      <dgm:spPr/>
    </dgm:pt>
    <dgm:pt modelId="{BDDE3D7F-DC4C-4BB9-ADDE-636F66E99727}" type="pres">
      <dgm:prSet presAssocID="{EA9658CB-D34D-40CB-B802-195B40A95E05}" presName="bgRect" presStyleLbl="bgShp" presStyleIdx="3" presStyleCnt="4"/>
      <dgm:spPr/>
    </dgm:pt>
    <dgm:pt modelId="{0E3724E2-CF84-432C-B139-58F1F467BAB5}" type="pres">
      <dgm:prSet presAssocID="{EA9658CB-D34D-40CB-B802-195B40A95E0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mill"/>
        </a:ext>
      </dgm:extLst>
    </dgm:pt>
    <dgm:pt modelId="{7151A0B8-C151-4247-862F-0FB6E36DF19C}" type="pres">
      <dgm:prSet presAssocID="{EA9658CB-D34D-40CB-B802-195B40A95E05}" presName="spaceRect" presStyleCnt="0"/>
      <dgm:spPr/>
    </dgm:pt>
    <dgm:pt modelId="{76B9F3EF-6215-4552-A10D-48A1A35396FF}" type="pres">
      <dgm:prSet presAssocID="{EA9658CB-D34D-40CB-B802-195B40A95E0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20AA808-B72A-4BFF-9142-9ED292E5D9E6}" type="presOf" srcId="{54CD3D7C-D863-4BFB-B11D-B3552122FBDC}" destId="{D0B04E42-A273-4AAC-8976-CFCA8DB2E847}" srcOrd="0" destOrd="0" presId="urn:microsoft.com/office/officeart/2018/2/layout/IconVerticalSolidList"/>
    <dgm:cxn modelId="{DDC4BD0F-481E-4922-B82D-AC34F74420DD}" type="presOf" srcId="{9DD4B9D2-37F2-4213-89C9-4EAB61627B22}" destId="{411CCB77-D44E-4B36-8480-569CAEC6FA28}" srcOrd="0" destOrd="0" presId="urn:microsoft.com/office/officeart/2018/2/layout/IconVerticalSolidList"/>
    <dgm:cxn modelId="{10A78323-94A5-4CCA-BABD-DC8CF9C3E95C}" type="presOf" srcId="{71F7A690-F29D-41E9-8583-6E6B7094DD02}" destId="{87F0DF6D-56EF-47F4-88BB-11CECE5B6B16}" srcOrd="0" destOrd="0" presId="urn:microsoft.com/office/officeart/2018/2/layout/IconVerticalSolidList"/>
    <dgm:cxn modelId="{F698556B-DB2F-4723-8A97-17049BECE18F}" type="presOf" srcId="{EA9658CB-D34D-40CB-B802-195B40A95E05}" destId="{76B9F3EF-6215-4552-A10D-48A1A35396FF}" srcOrd="0" destOrd="0" presId="urn:microsoft.com/office/officeart/2018/2/layout/IconVerticalSolidList"/>
    <dgm:cxn modelId="{9008946E-D9A4-4E46-84EA-2B5CD9B6D37A}" srcId="{71F7A690-F29D-41E9-8583-6E6B7094DD02}" destId="{54CD3D7C-D863-4BFB-B11D-B3552122FBDC}" srcOrd="0" destOrd="0" parTransId="{1AA5705F-B748-4964-B415-7CA29016D8D6}" sibTransId="{94600BBB-61B4-4371-9F78-9DF459FCD00C}"/>
    <dgm:cxn modelId="{DF453C56-5C80-4EB3-8A3E-3B27062DCDD6}" srcId="{71F7A690-F29D-41E9-8583-6E6B7094DD02}" destId="{C0AF7E5A-E344-4DD8-8BD4-EF9DBF92A06D}" srcOrd="2" destOrd="0" parTransId="{8A6A5DFA-4AA3-4362-B822-8DF9687458C7}" sibTransId="{A9A7815C-F723-472D-A871-6F2D247E953B}"/>
    <dgm:cxn modelId="{C2EE6F95-3E59-44E3-9EAA-0D1280A56351}" srcId="{71F7A690-F29D-41E9-8583-6E6B7094DD02}" destId="{EA9658CB-D34D-40CB-B802-195B40A95E05}" srcOrd="3" destOrd="0" parTransId="{6C93A2CD-B300-4692-9EA4-2ADFE1A6EECD}" sibTransId="{1DCF975F-1C84-455C-ACF3-185109C58267}"/>
    <dgm:cxn modelId="{EE5192D2-5E11-48C3-ACCE-FE5D98513490}" srcId="{71F7A690-F29D-41E9-8583-6E6B7094DD02}" destId="{9DD4B9D2-37F2-4213-89C9-4EAB61627B22}" srcOrd="1" destOrd="0" parTransId="{25EA2D1B-267A-4A54-B0AB-628030AF9ABF}" sibTransId="{F8EB568A-A22A-4444-BD5A-50F8DFFA352C}"/>
    <dgm:cxn modelId="{3A706AD4-A676-40A6-9A4A-D1A35875D3E9}" type="presOf" srcId="{C0AF7E5A-E344-4DD8-8BD4-EF9DBF92A06D}" destId="{D8B161D1-6FCF-4327-9215-C9CDC5FCAA0C}" srcOrd="0" destOrd="0" presId="urn:microsoft.com/office/officeart/2018/2/layout/IconVerticalSolidList"/>
    <dgm:cxn modelId="{D73926D2-E27B-4054-9B3A-CDE58166FCB2}" type="presParOf" srcId="{87F0DF6D-56EF-47F4-88BB-11CECE5B6B16}" destId="{FB3B1C1B-E507-4E85-94EC-BC51189B7909}" srcOrd="0" destOrd="0" presId="urn:microsoft.com/office/officeart/2018/2/layout/IconVerticalSolidList"/>
    <dgm:cxn modelId="{2F47FC25-BBB7-4CC6-B359-189B7074435E}" type="presParOf" srcId="{FB3B1C1B-E507-4E85-94EC-BC51189B7909}" destId="{573D7A8C-02DC-4C4A-89A9-56CD2F365A84}" srcOrd="0" destOrd="0" presId="urn:microsoft.com/office/officeart/2018/2/layout/IconVerticalSolidList"/>
    <dgm:cxn modelId="{44425A65-427A-44E8-9979-125378429FF9}" type="presParOf" srcId="{FB3B1C1B-E507-4E85-94EC-BC51189B7909}" destId="{84899453-33E3-4F4C-98C0-FA4078674E30}" srcOrd="1" destOrd="0" presId="urn:microsoft.com/office/officeart/2018/2/layout/IconVerticalSolidList"/>
    <dgm:cxn modelId="{1418982F-B017-45F3-B946-4B086D4D7F1D}" type="presParOf" srcId="{FB3B1C1B-E507-4E85-94EC-BC51189B7909}" destId="{00B5A5B1-1D36-4CF7-81C3-87975E17642B}" srcOrd="2" destOrd="0" presId="urn:microsoft.com/office/officeart/2018/2/layout/IconVerticalSolidList"/>
    <dgm:cxn modelId="{AB85574D-2C37-409D-BC83-9A08625356DA}" type="presParOf" srcId="{FB3B1C1B-E507-4E85-94EC-BC51189B7909}" destId="{D0B04E42-A273-4AAC-8976-CFCA8DB2E847}" srcOrd="3" destOrd="0" presId="urn:microsoft.com/office/officeart/2018/2/layout/IconVerticalSolidList"/>
    <dgm:cxn modelId="{73A6F582-F1C5-4DF7-A46B-3D86162CF529}" type="presParOf" srcId="{87F0DF6D-56EF-47F4-88BB-11CECE5B6B16}" destId="{CCB1A3B0-82DC-4181-A7DD-4C0C39A066C2}" srcOrd="1" destOrd="0" presId="urn:microsoft.com/office/officeart/2018/2/layout/IconVerticalSolidList"/>
    <dgm:cxn modelId="{7728725E-9B5F-46F4-90EE-82B9F717C7BA}" type="presParOf" srcId="{87F0DF6D-56EF-47F4-88BB-11CECE5B6B16}" destId="{B478857F-4DD8-414F-BA1D-A43D2647C1A6}" srcOrd="2" destOrd="0" presId="urn:microsoft.com/office/officeart/2018/2/layout/IconVerticalSolidList"/>
    <dgm:cxn modelId="{1E946D7A-AC56-494C-92C7-FF523033D209}" type="presParOf" srcId="{B478857F-4DD8-414F-BA1D-A43D2647C1A6}" destId="{335BCAAC-FC43-4397-BC6C-702474A5D2C3}" srcOrd="0" destOrd="0" presId="urn:microsoft.com/office/officeart/2018/2/layout/IconVerticalSolidList"/>
    <dgm:cxn modelId="{19CA332A-4C9E-4D75-B33D-F2CFBA567152}" type="presParOf" srcId="{B478857F-4DD8-414F-BA1D-A43D2647C1A6}" destId="{1A934343-67E7-4502-AE2F-A5C480A3791B}" srcOrd="1" destOrd="0" presId="urn:microsoft.com/office/officeart/2018/2/layout/IconVerticalSolidList"/>
    <dgm:cxn modelId="{018FBFD8-421D-4F5A-84C7-2591DC461868}" type="presParOf" srcId="{B478857F-4DD8-414F-BA1D-A43D2647C1A6}" destId="{2EEF10D2-AED2-4270-8E28-E70D36A05553}" srcOrd="2" destOrd="0" presId="urn:microsoft.com/office/officeart/2018/2/layout/IconVerticalSolidList"/>
    <dgm:cxn modelId="{CC13F04E-81A3-4687-8B44-FBDFD5625949}" type="presParOf" srcId="{B478857F-4DD8-414F-BA1D-A43D2647C1A6}" destId="{411CCB77-D44E-4B36-8480-569CAEC6FA28}" srcOrd="3" destOrd="0" presId="urn:microsoft.com/office/officeart/2018/2/layout/IconVerticalSolidList"/>
    <dgm:cxn modelId="{7D1E8AF5-D41E-4DA0-86DE-AADE745DC66A}" type="presParOf" srcId="{87F0DF6D-56EF-47F4-88BB-11CECE5B6B16}" destId="{B78F3615-8664-4FD2-9035-1838A376FCD3}" srcOrd="3" destOrd="0" presId="urn:microsoft.com/office/officeart/2018/2/layout/IconVerticalSolidList"/>
    <dgm:cxn modelId="{B46E51ED-C84B-4E55-92D7-D8AA30BCEBA1}" type="presParOf" srcId="{87F0DF6D-56EF-47F4-88BB-11CECE5B6B16}" destId="{70C109F6-CD9A-4798-8525-F1C05141B188}" srcOrd="4" destOrd="0" presId="urn:microsoft.com/office/officeart/2018/2/layout/IconVerticalSolidList"/>
    <dgm:cxn modelId="{BFCF157C-5E38-4636-B49F-E65EE3704634}" type="presParOf" srcId="{70C109F6-CD9A-4798-8525-F1C05141B188}" destId="{5BEA8A11-EE81-4128-9534-337A9EC881B7}" srcOrd="0" destOrd="0" presId="urn:microsoft.com/office/officeart/2018/2/layout/IconVerticalSolidList"/>
    <dgm:cxn modelId="{FE417680-ABB0-4E03-98BD-DA5CA59EB739}" type="presParOf" srcId="{70C109F6-CD9A-4798-8525-F1C05141B188}" destId="{B2425738-8ABE-46F4-84A1-3F8B104E16C5}" srcOrd="1" destOrd="0" presId="urn:microsoft.com/office/officeart/2018/2/layout/IconVerticalSolidList"/>
    <dgm:cxn modelId="{6BD3E8C6-EED9-4B74-9C05-0D37F880B006}" type="presParOf" srcId="{70C109F6-CD9A-4798-8525-F1C05141B188}" destId="{405A626E-F1ED-46A4-BD8E-E5BB8D3C8A87}" srcOrd="2" destOrd="0" presId="urn:microsoft.com/office/officeart/2018/2/layout/IconVerticalSolidList"/>
    <dgm:cxn modelId="{35D6C0B8-1331-4F9B-A668-2E3EE429045F}" type="presParOf" srcId="{70C109F6-CD9A-4798-8525-F1C05141B188}" destId="{D8B161D1-6FCF-4327-9215-C9CDC5FCAA0C}" srcOrd="3" destOrd="0" presId="urn:microsoft.com/office/officeart/2018/2/layout/IconVerticalSolidList"/>
    <dgm:cxn modelId="{7D175644-36B1-47CA-A952-9566C9530415}" type="presParOf" srcId="{87F0DF6D-56EF-47F4-88BB-11CECE5B6B16}" destId="{17B8E9C8-8535-46CE-971E-2B2D317A5F1F}" srcOrd="5" destOrd="0" presId="urn:microsoft.com/office/officeart/2018/2/layout/IconVerticalSolidList"/>
    <dgm:cxn modelId="{400422AF-9BFE-4DD4-8456-AD56524137E0}" type="presParOf" srcId="{87F0DF6D-56EF-47F4-88BB-11CECE5B6B16}" destId="{0406385D-C0BC-40FB-B8AD-E89F850C52EA}" srcOrd="6" destOrd="0" presId="urn:microsoft.com/office/officeart/2018/2/layout/IconVerticalSolidList"/>
    <dgm:cxn modelId="{B05BDF8F-B0FA-4C7A-8459-8D6CF5C6E1A3}" type="presParOf" srcId="{0406385D-C0BC-40FB-B8AD-E89F850C52EA}" destId="{BDDE3D7F-DC4C-4BB9-ADDE-636F66E99727}" srcOrd="0" destOrd="0" presId="urn:microsoft.com/office/officeart/2018/2/layout/IconVerticalSolidList"/>
    <dgm:cxn modelId="{97FE0422-8909-48EB-AAE6-563CC7617186}" type="presParOf" srcId="{0406385D-C0BC-40FB-B8AD-E89F850C52EA}" destId="{0E3724E2-CF84-432C-B139-58F1F467BAB5}" srcOrd="1" destOrd="0" presId="urn:microsoft.com/office/officeart/2018/2/layout/IconVerticalSolidList"/>
    <dgm:cxn modelId="{DC5B0F49-FD84-4935-AE72-43559C4538CD}" type="presParOf" srcId="{0406385D-C0BC-40FB-B8AD-E89F850C52EA}" destId="{7151A0B8-C151-4247-862F-0FB6E36DF19C}" srcOrd="2" destOrd="0" presId="urn:microsoft.com/office/officeart/2018/2/layout/IconVerticalSolidList"/>
    <dgm:cxn modelId="{2D5E0C70-F283-45D3-822B-89CA9AAE78CF}" type="presParOf" srcId="{0406385D-C0BC-40FB-B8AD-E89F850C52EA}" destId="{76B9F3EF-6215-4552-A10D-48A1A35396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44FBD1-6169-4E24-8255-3C480797879D}" type="doc">
      <dgm:prSet loTypeId="urn:microsoft.com/office/officeart/2017/3/layout/HorizontalLabelsTimeline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8E94139-96DE-4E31-AC8C-C18CFDB9C5D4}">
      <dgm:prSet/>
      <dgm:spPr/>
      <dgm:t>
        <a:bodyPr/>
        <a:lstStyle/>
        <a:p>
          <a:pPr>
            <a:defRPr b="1"/>
          </a:pPr>
          <a:r>
            <a:rPr lang="en-US" dirty="0"/>
            <a:t>Tue. October 10</a:t>
          </a:r>
        </a:p>
      </dgm:t>
    </dgm:pt>
    <dgm:pt modelId="{B07DB56F-169A-4645-8FEA-6A623FDE2D22}" type="parTrans" cxnId="{68A81F7E-E872-4694-ABFD-176699474C17}">
      <dgm:prSet/>
      <dgm:spPr/>
      <dgm:t>
        <a:bodyPr/>
        <a:lstStyle/>
        <a:p>
          <a:endParaRPr lang="en-US"/>
        </a:p>
      </dgm:t>
    </dgm:pt>
    <dgm:pt modelId="{53911184-E7A7-46BA-841C-3548870285CE}" type="sibTrans" cxnId="{68A81F7E-E872-4694-ABFD-176699474C17}">
      <dgm:prSet/>
      <dgm:spPr/>
      <dgm:t>
        <a:bodyPr/>
        <a:lstStyle/>
        <a:p>
          <a:endParaRPr lang="en-US"/>
        </a:p>
      </dgm:t>
    </dgm:pt>
    <dgm:pt modelId="{B3534C37-A1FB-463A-B5B8-BCED7E508C36}">
      <dgm:prSet custT="1"/>
      <dgm:spPr/>
      <dgm:t>
        <a:bodyPr/>
        <a:lstStyle/>
        <a:p>
          <a:r>
            <a:rPr lang="en-US" sz="1200" dirty="0"/>
            <a:t>Part 1: </a:t>
          </a:r>
          <a:r>
            <a:rPr lang="en-US" sz="1400" b="0" i="0" u="sng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Solar Schools and Nonprofits Toolkit</a:t>
          </a:r>
          <a:endParaRPr lang="en-US" sz="1400" i="0" u="sng" dirty="0">
            <a:solidFill>
              <a:schemeClr val="bg1"/>
            </a:solidFill>
          </a:endParaRPr>
        </a:p>
      </dgm:t>
    </dgm:pt>
    <dgm:pt modelId="{B4533F45-1D13-42E8-9FCF-3DD1EB508BA3}" type="parTrans" cxnId="{6FDD47C7-EA87-4AAC-9C67-33216CF1FB39}">
      <dgm:prSet/>
      <dgm:spPr/>
      <dgm:t>
        <a:bodyPr/>
        <a:lstStyle/>
        <a:p>
          <a:endParaRPr lang="en-US"/>
        </a:p>
      </dgm:t>
    </dgm:pt>
    <dgm:pt modelId="{17EA3E33-E2B3-4A01-9520-BDDF2B9FE49E}" type="sibTrans" cxnId="{6FDD47C7-EA87-4AAC-9C67-33216CF1FB39}">
      <dgm:prSet/>
      <dgm:spPr/>
      <dgm:t>
        <a:bodyPr/>
        <a:lstStyle/>
        <a:p>
          <a:endParaRPr lang="en-US"/>
        </a:p>
      </dgm:t>
    </dgm:pt>
    <dgm:pt modelId="{54630D71-DFF3-40BD-8ACF-201D8C39D5CD}">
      <dgm:prSet/>
      <dgm:spPr/>
      <dgm:t>
        <a:bodyPr/>
        <a:lstStyle/>
        <a:p>
          <a:pPr>
            <a:defRPr b="1"/>
          </a:pPr>
          <a:r>
            <a:rPr lang="en-US" dirty="0"/>
            <a:t>Tue. Oct. 25th 3:30 - 4:45 pm</a:t>
          </a:r>
        </a:p>
      </dgm:t>
    </dgm:pt>
    <dgm:pt modelId="{C850F02C-D32B-4F75-A33A-EB1473A3000C}" type="parTrans" cxnId="{4ABF1470-9EDF-4DF1-AA09-A3EF351F6D86}">
      <dgm:prSet/>
      <dgm:spPr/>
      <dgm:t>
        <a:bodyPr/>
        <a:lstStyle/>
        <a:p>
          <a:endParaRPr lang="en-US"/>
        </a:p>
      </dgm:t>
    </dgm:pt>
    <dgm:pt modelId="{422BF7C6-9CCB-4925-81F1-50B4B1B686E9}" type="sibTrans" cxnId="{4ABF1470-9EDF-4DF1-AA09-A3EF351F6D86}">
      <dgm:prSet/>
      <dgm:spPr/>
      <dgm:t>
        <a:bodyPr/>
        <a:lstStyle/>
        <a:p>
          <a:endParaRPr lang="en-US"/>
        </a:p>
      </dgm:t>
    </dgm:pt>
    <dgm:pt modelId="{5AD40C14-8AE1-4356-916E-BBF0A7A7995D}">
      <dgm:prSet/>
      <dgm:spPr/>
      <dgm:t>
        <a:bodyPr/>
        <a:lstStyle/>
        <a:p>
          <a:pPr>
            <a:defRPr b="1"/>
          </a:pPr>
          <a:r>
            <a:rPr lang="en-US" dirty="0"/>
            <a:t>Wed.  November 15.</a:t>
          </a:r>
        </a:p>
      </dgm:t>
    </dgm:pt>
    <dgm:pt modelId="{06CE7684-1123-4B0E-A262-86E5AB6880D9}" type="parTrans" cxnId="{D537A080-259A-49FA-97E6-8D913EC81D69}">
      <dgm:prSet/>
      <dgm:spPr/>
      <dgm:t>
        <a:bodyPr/>
        <a:lstStyle/>
        <a:p>
          <a:endParaRPr lang="en-US"/>
        </a:p>
      </dgm:t>
    </dgm:pt>
    <dgm:pt modelId="{1459BB35-A1B5-4BE0-A968-2827F35A1B81}" type="sibTrans" cxnId="{D537A080-259A-49FA-97E6-8D913EC81D69}">
      <dgm:prSet/>
      <dgm:spPr/>
      <dgm:t>
        <a:bodyPr/>
        <a:lstStyle/>
        <a:p>
          <a:endParaRPr lang="en-US"/>
        </a:p>
      </dgm:t>
    </dgm:pt>
    <dgm:pt modelId="{94FB5663-4AD5-4609-BD7F-F27E9369C058}">
      <dgm:prSet/>
      <dgm:spPr/>
      <dgm:t>
        <a:bodyPr/>
        <a:lstStyle/>
        <a:p>
          <a:r>
            <a:rPr lang="en-US" dirty="0"/>
            <a:t>Part 3: </a:t>
          </a:r>
          <a:r>
            <a:rPr lang="en-US" b="1" dirty="0">
              <a:hlinkClick xmlns:r="http://schemas.openxmlformats.org/officeDocument/2006/relationships" r:id="rId2"/>
            </a:rPr>
            <a:t>Options and Funding for Electrifying your HVAC Systems </a:t>
          </a:r>
          <a:r>
            <a:rPr lang="en-US" dirty="0"/>
            <a:t>November 15th  3:30 - 4:45 pm </a:t>
          </a:r>
        </a:p>
      </dgm:t>
    </dgm:pt>
    <dgm:pt modelId="{E99B67DD-D260-4964-8B2F-9FF552240D5F}" type="parTrans" cxnId="{B711D7C8-9C4A-4C39-B445-F715A25F786E}">
      <dgm:prSet/>
      <dgm:spPr/>
      <dgm:t>
        <a:bodyPr/>
        <a:lstStyle/>
        <a:p>
          <a:endParaRPr lang="en-US"/>
        </a:p>
      </dgm:t>
    </dgm:pt>
    <dgm:pt modelId="{DC303C61-4B3D-4898-8DDA-FCFE575F5594}" type="sibTrans" cxnId="{B711D7C8-9C4A-4C39-B445-F715A25F786E}">
      <dgm:prSet/>
      <dgm:spPr/>
      <dgm:t>
        <a:bodyPr/>
        <a:lstStyle/>
        <a:p>
          <a:endParaRPr lang="en-US"/>
        </a:p>
      </dgm:t>
    </dgm:pt>
    <dgm:pt modelId="{F5CE67FB-7F75-4A2B-8AD5-640E93A0C282}">
      <dgm:prSet/>
      <dgm:spPr/>
      <dgm:t>
        <a:bodyPr/>
        <a:lstStyle/>
        <a:p>
          <a:pPr>
            <a:defRPr b="1"/>
          </a:pPr>
          <a:r>
            <a:rPr lang="en-US" dirty="0"/>
            <a:t>Wed.  December 6.</a:t>
          </a:r>
        </a:p>
      </dgm:t>
    </dgm:pt>
    <dgm:pt modelId="{81ED8413-A5BF-4686-9743-F92DFA6BD1A8}" type="parTrans" cxnId="{5422F4EF-BF01-4DD3-876E-2AE07BE4A57C}">
      <dgm:prSet/>
      <dgm:spPr/>
      <dgm:t>
        <a:bodyPr/>
        <a:lstStyle/>
        <a:p>
          <a:endParaRPr lang="en-US"/>
        </a:p>
      </dgm:t>
    </dgm:pt>
    <dgm:pt modelId="{CBC6B657-97EF-4B9D-AC16-2FB0D0E23E75}" type="sibTrans" cxnId="{5422F4EF-BF01-4DD3-876E-2AE07BE4A57C}">
      <dgm:prSet/>
      <dgm:spPr/>
      <dgm:t>
        <a:bodyPr/>
        <a:lstStyle/>
        <a:p>
          <a:endParaRPr lang="en-US"/>
        </a:p>
      </dgm:t>
    </dgm:pt>
    <dgm:pt modelId="{22A08DA9-18D3-4A6C-9244-FCC05222546F}">
      <dgm:prSet/>
      <dgm:spPr/>
      <dgm:t>
        <a:bodyPr/>
        <a:lstStyle/>
        <a:p>
          <a:endParaRPr lang="en-US" sz="1200" dirty="0"/>
        </a:p>
      </dgm:t>
    </dgm:pt>
    <dgm:pt modelId="{59E8F488-1162-438D-80DF-D24871D8B7E2}" type="parTrans" cxnId="{C9F251F3-A6CA-4A72-AE3B-EB63D9090176}">
      <dgm:prSet/>
      <dgm:spPr/>
      <dgm:t>
        <a:bodyPr/>
        <a:lstStyle/>
        <a:p>
          <a:endParaRPr lang="en-US"/>
        </a:p>
      </dgm:t>
    </dgm:pt>
    <dgm:pt modelId="{FB26C0CF-CDC2-44B0-8E43-0E5EFF22911A}" type="sibTrans" cxnId="{C9F251F3-A6CA-4A72-AE3B-EB63D9090176}">
      <dgm:prSet/>
      <dgm:spPr/>
      <dgm:t>
        <a:bodyPr/>
        <a:lstStyle/>
        <a:p>
          <a:endParaRPr lang="en-US"/>
        </a:p>
      </dgm:t>
    </dgm:pt>
    <dgm:pt modelId="{6257BAE1-3C02-4C4E-8670-CD49A6B91C9B}">
      <dgm:prSet/>
      <dgm:spPr/>
      <dgm:t>
        <a:bodyPr/>
        <a:lstStyle/>
        <a:p>
          <a:endParaRPr lang="en-US" sz="1200" dirty="0"/>
        </a:p>
      </dgm:t>
    </dgm:pt>
    <dgm:pt modelId="{7ED94027-A742-4343-B984-9C2CFEE1C520}" type="parTrans" cxnId="{DA268E3A-56FA-4DAD-B930-F95F051F543E}">
      <dgm:prSet/>
      <dgm:spPr/>
      <dgm:t>
        <a:bodyPr/>
        <a:lstStyle/>
        <a:p>
          <a:endParaRPr lang="en-US"/>
        </a:p>
      </dgm:t>
    </dgm:pt>
    <dgm:pt modelId="{29C34B7C-5054-4941-8CA7-17165A040700}" type="sibTrans" cxnId="{DA268E3A-56FA-4DAD-B930-F95F051F543E}">
      <dgm:prSet/>
      <dgm:spPr/>
      <dgm:t>
        <a:bodyPr/>
        <a:lstStyle/>
        <a:p>
          <a:endParaRPr lang="en-US"/>
        </a:p>
      </dgm:t>
    </dgm:pt>
    <dgm:pt modelId="{0FA6C528-6D3F-490C-A219-0F702374BBDC}">
      <dgm:prSet/>
      <dgm:spPr/>
      <dgm:t>
        <a:bodyPr/>
        <a:lstStyle/>
        <a:p>
          <a:r>
            <a:rPr lang="en-US" dirty="0"/>
            <a:t>Part 4: </a:t>
          </a:r>
          <a:r>
            <a:rPr lang="en-US" b="1" dirty="0">
              <a:hlinkClick xmlns:r="http://schemas.openxmlformats.org/officeDocument/2006/relationships" r:id="rId3"/>
            </a:rPr>
            <a:t>Funding for EV Charging Stations For Your Property </a:t>
          </a:r>
          <a:r>
            <a:rPr lang="en-US" dirty="0"/>
            <a:t>December 6th  3:30 - 4:45 pm</a:t>
          </a:r>
        </a:p>
      </dgm:t>
    </dgm:pt>
    <dgm:pt modelId="{11C24092-BC2A-4CF2-B2AD-9426DA0573FA}" type="parTrans" cxnId="{82D855C5-DD16-42FF-9FF9-B8D091D41BB7}">
      <dgm:prSet/>
      <dgm:spPr/>
      <dgm:t>
        <a:bodyPr/>
        <a:lstStyle/>
        <a:p>
          <a:endParaRPr lang="en-US"/>
        </a:p>
      </dgm:t>
    </dgm:pt>
    <dgm:pt modelId="{B8001BA6-59B9-49CC-AC1C-B0C411209598}" type="sibTrans" cxnId="{82D855C5-DD16-42FF-9FF9-B8D091D41BB7}">
      <dgm:prSet/>
      <dgm:spPr/>
      <dgm:t>
        <a:bodyPr/>
        <a:lstStyle/>
        <a:p>
          <a:endParaRPr lang="en-US"/>
        </a:p>
      </dgm:t>
    </dgm:pt>
    <dgm:pt modelId="{0208D169-A211-4B57-94D7-F6BE08554135}">
      <dgm:prSet custT="1"/>
      <dgm:spPr/>
      <dgm:t>
        <a:bodyPr/>
        <a:lstStyle/>
        <a:p>
          <a:r>
            <a:rPr lang="en-US" sz="1400" dirty="0"/>
            <a:t>Part 2:  </a:t>
          </a:r>
          <a:r>
            <a:rPr lang="en-US" sz="1400" b="1" i="0" baseline="0" dirty="0">
              <a:hlinkClick xmlns:r="http://schemas.openxmlformats.org/officeDocument/2006/relationships" r:id="rId4"/>
            </a:rPr>
            <a:t>Saving</a:t>
          </a:r>
          <a:r>
            <a:rPr lang="en-US" sz="1400" b="1" dirty="0">
              <a:hlinkClick xmlns:r="http://schemas.openxmlformats.org/officeDocument/2006/relationships" r:id="rId4"/>
            </a:rPr>
            <a:t> Money on Your Commercial Electric Account </a:t>
          </a:r>
          <a:r>
            <a:rPr lang="en-US" sz="1200" dirty="0"/>
            <a:t>on Oct. 25th 3:30 - 4:45 pm</a:t>
          </a:r>
        </a:p>
        <a:p>
          <a:endParaRPr lang="en-US" sz="1200" dirty="0"/>
        </a:p>
      </dgm:t>
    </dgm:pt>
    <dgm:pt modelId="{C9986450-A387-4BC9-86A7-0AAB64ED9320}" type="parTrans" cxnId="{5D8167FE-23D3-4DDB-8725-B4811594AA15}">
      <dgm:prSet/>
      <dgm:spPr/>
      <dgm:t>
        <a:bodyPr/>
        <a:lstStyle/>
        <a:p>
          <a:endParaRPr lang="en-US"/>
        </a:p>
      </dgm:t>
    </dgm:pt>
    <dgm:pt modelId="{CC463CEC-BA26-4A52-9762-2EB6D4159FE7}" type="sibTrans" cxnId="{5D8167FE-23D3-4DDB-8725-B4811594AA15}">
      <dgm:prSet/>
      <dgm:spPr/>
      <dgm:t>
        <a:bodyPr/>
        <a:lstStyle/>
        <a:p>
          <a:endParaRPr lang="en-US"/>
        </a:p>
      </dgm:t>
    </dgm:pt>
    <dgm:pt modelId="{DBAA9288-C0F9-4377-A60F-DE4F99209E56}" type="pres">
      <dgm:prSet presAssocID="{FB44FBD1-6169-4E24-8255-3C480797879D}" presName="root" presStyleCnt="0">
        <dgm:presLayoutVars>
          <dgm:chMax/>
          <dgm:chPref/>
          <dgm:animLvl val="lvl"/>
        </dgm:presLayoutVars>
      </dgm:prSet>
      <dgm:spPr/>
    </dgm:pt>
    <dgm:pt modelId="{42608190-E8DE-41DC-9457-C32C11987B1B}" type="pres">
      <dgm:prSet presAssocID="{FB44FBD1-6169-4E24-8255-3C480797879D}" presName="divider" presStyleLbl="fgAcc1" presStyleIdx="0" presStyleCnt="1"/>
      <dgm:spPr/>
    </dgm:pt>
    <dgm:pt modelId="{1B4A4A00-98AE-4A51-99DC-72F13F1F3ED8}" type="pres">
      <dgm:prSet presAssocID="{FB44FBD1-6169-4E24-8255-3C480797879D}" presName="nodes" presStyleCnt="0">
        <dgm:presLayoutVars>
          <dgm:chMax/>
          <dgm:chPref/>
          <dgm:animLvl val="lvl"/>
        </dgm:presLayoutVars>
      </dgm:prSet>
      <dgm:spPr/>
    </dgm:pt>
    <dgm:pt modelId="{B8A634D5-CCED-4067-BF2B-61495361C069}" type="pres">
      <dgm:prSet presAssocID="{F8E94139-96DE-4E31-AC8C-C18CFDB9C5D4}" presName="composite" presStyleCnt="0"/>
      <dgm:spPr/>
    </dgm:pt>
    <dgm:pt modelId="{CA44B920-2251-457E-A675-F9AFF7FF403E}" type="pres">
      <dgm:prSet presAssocID="{F8E94139-96DE-4E31-AC8C-C18CFDB9C5D4}" presName="L1TextContainer" presStyleLbl="alignNode1" presStyleIdx="0" presStyleCnt="4">
        <dgm:presLayoutVars>
          <dgm:chMax val="1"/>
          <dgm:chPref val="1"/>
          <dgm:bulletEnabled val="1"/>
        </dgm:presLayoutVars>
      </dgm:prSet>
      <dgm:spPr/>
    </dgm:pt>
    <dgm:pt modelId="{FC1C84B0-744A-4E25-9E4F-B956925E2F3C}" type="pres">
      <dgm:prSet presAssocID="{F8E94139-96DE-4E31-AC8C-C18CFDB9C5D4}" presName="L2TextContainerWrapper" presStyleCnt="0">
        <dgm:presLayoutVars>
          <dgm:bulletEnabled val="1"/>
        </dgm:presLayoutVars>
      </dgm:prSet>
      <dgm:spPr/>
    </dgm:pt>
    <dgm:pt modelId="{4D96E6C9-5C2E-46CF-8B09-CFF28B9B2759}" type="pres">
      <dgm:prSet presAssocID="{F8E94139-96DE-4E31-AC8C-C18CFDB9C5D4}" presName="L2TextContainer" presStyleLbl="bgAccFollowNode1" presStyleIdx="0" presStyleCnt="4" custLinFactNeighborX="-498" custLinFactNeighborY="-5"/>
      <dgm:spPr/>
    </dgm:pt>
    <dgm:pt modelId="{223A58FD-FBFE-446F-9B4D-AAC6BE5FC35F}" type="pres">
      <dgm:prSet presAssocID="{F8E94139-96DE-4E31-AC8C-C18CFDB9C5D4}" presName="FlexibleEmptyPlaceHolder" presStyleCnt="0"/>
      <dgm:spPr/>
    </dgm:pt>
    <dgm:pt modelId="{B553640F-246A-4157-A1B2-61EBA9A674C1}" type="pres">
      <dgm:prSet presAssocID="{F8E94139-96DE-4E31-AC8C-C18CFDB9C5D4}" presName="ConnectLine" presStyleLbl="sibTrans1D1" presStyleIdx="0" presStyleCnt="4"/>
      <dgm:spPr/>
    </dgm:pt>
    <dgm:pt modelId="{BE43D34E-E0E4-434D-828E-B218D2F8E2E3}" type="pres">
      <dgm:prSet presAssocID="{F8E94139-96DE-4E31-AC8C-C18CFDB9C5D4}" presName="ConnectorPoint" presStyleLbl="node1" presStyleIdx="0" presStyleCnt="4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>
          <a:noFill/>
        </a:ln>
        <a:effectLst/>
      </dgm:spPr>
    </dgm:pt>
    <dgm:pt modelId="{0CFBB24B-7ECE-45F2-8963-332B384A05CF}" type="pres">
      <dgm:prSet presAssocID="{F8E94139-96DE-4E31-AC8C-C18CFDB9C5D4}" presName="EmptyPlaceHolder" presStyleCnt="0"/>
      <dgm:spPr/>
    </dgm:pt>
    <dgm:pt modelId="{02C95C3E-F67D-4888-BC1E-D4D05C124AD6}" type="pres">
      <dgm:prSet presAssocID="{53911184-E7A7-46BA-841C-3548870285CE}" presName="spaceBetweenRectangles" presStyleCnt="0"/>
      <dgm:spPr/>
    </dgm:pt>
    <dgm:pt modelId="{93396B3E-92F2-4FCD-8811-335289C15C80}" type="pres">
      <dgm:prSet presAssocID="{54630D71-DFF3-40BD-8ACF-201D8C39D5CD}" presName="composite" presStyleCnt="0"/>
      <dgm:spPr/>
    </dgm:pt>
    <dgm:pt modelId="{D25B0426-E542-425E-BF32-74BB70EDF140}" type="pres">
      <dgm:prSet presAssocID="{54630D71-DFF3-40BD-8ACF-201D8C39D5CD}" presName="L1TextContainer" presStyleLbl="alignNode1" presStyleIdx="1" presStyleCnt="4" custScaleY="89102">
        <dgm:presLayoutVars>
          <dgm:chMax val="1"/>
          <dgm:chPref val="1"/>
          <dgm:bulletEnabled val="1"/>
        </dgm:presLayoutVars>
      </dgm:prSet>
      <dgm:spPr/>
    </dgm:pt>
    <dgm:pt modelId="{3431257E-CB3E-4474-A80E-C4FC63C1F10F}" type="pres">
      <dgm:prSet presAssocID="{54630D71-DFF3-40BD-8ACF-201D8C39D5CD}" presName="L2TextContainerWrapper" presStyleCnt="0">
        <dgm:presLayoutVars>
          <dgm:bulletEnabled val="1"/>
        </dgm:presLayoutVars>
      </dgm:prSet>
      <dgm:spPr/>
    </dgm:pt>
    <dgm:pt modelId="{582A4991-8C37-4A88-BE4E-2E3830DDB437}" type="pres">
      <dgm:prSet presAssocID="{54630D71-DFF3-40BD-8ACF-201D8C39D5CD}" presName="L2TextContainer" presStyleLbl="bgAccFollowNode1" presStyleIdx="1" presStyleCnt="4" custAng="10800000" custFlipVert="1" custScaleY="82770"/>
      <dgm:spPr/>
    </dgm:pt>
    <dgm:pt modelId="{5014DA49-3173-4304-B388-76E9C99C6A9A}" type="pres">
      <dgm:prSet presAssocID="{54630D71-DFF3-40BD-8ACF-201D8C39D5CD}" presName="FlexibleEmptyPlaceHolder" presStyleCnt="0"/>
      <dgm:spPr/>
    </dgm:pt>
    <dgm:pt modelId="{14F5C0E9-0F32-417E-9A59-57295B26F453}" type="pres">
      <dgm:prSet presAssocID="{54630D71-DFF3-40BD-8ACF-201D8C39D5CD}" presName="ConnectLine" presStyleLbl="sibTrans1D1" presStyleIdx="1" presStyleCnt="4"/>
      <dgm:spPr/>
    </dgm:pt>
    <dgm:pt modelId="{93CE391D-9171-4884-AB21-310D54E89ABE}" type="pres">
      <dgm:prSet presAssocID="{54630D71-DFF3-40BD-8ACF-201D8C39D5CD}" presName="ConnectorPoint" presStyleLbl="node1" presStyleIdx="1" presStyleCnt="4"/>
      <dgm:spPr>
        <a:solidFill>
          <a:schemeClr val="accent2">
            <a:hueOff val="2014339"/>
            <a:satOff val="-6603"/>
            <a:lumOff val="-1438"/>
            <a:alphaOff val="0"/>
          </a:schemeClr>
        </a:solidFill>
        <a:ln w="6350">
          <a:noFill/>
        </a:ln>
        <a:effectLst/>
      </dgm:spPr>
    </dgm:pt>
    <dgm:pt modelId="{E4A17245-646A-478D-AB6A-1C20E7151165}" type="pres">
      <dgm:prSet presAssocID="{54630D71-DFF3-40BD-8ACF-201D8C39D5CD}" presName="EmptyPlaceHolder" presStyleCnt="0"/>
      <dgm:spPr/>
    </dgm:pt>
    <dgm:pt modelId="{FC87BF6D-C4E8-4CA2-8837-775EEBB80D67}" type="pres">
      <dgm:prSet presAssocID="{422BF7C6-9CCB-4925-81F1-50B4B1B686E9}" presName="spaceBetweenRectangles" presStyleCnt="0"/>
      <dgm:spPr/>
    </dgm:pt>
    <dgm:pt modelId="{E9711A27-62AF-4835-BC93-84A6CEB75D0C}" type="pres">
      <dgm:prSet presAssocID="{5AD40C14-8AE1-4356-916E-BBF0A7A7995D}" presName="composite" presStyleCnt="0"/>
      <dgm:spPr/>
    </dgm:pt>
    <dgm:pt modelId="{E354BCF6-83FB-4A27-A8F7-D7FE31AE558E}" type="pres">
      <dgm:prSet presAssocID="{5AD40C14-8AE1-4356-916E-BBF0A7A7995D}" presName="L1TextContainer" presStyleLbl="alignNode1" presStyleIdx="2" presStyleCnt="4">
        <dgm:presLayoutVars>
          <dgm:chMax val="1"/>
          <dgm:chPref val="1"/>
          <dgm:bulletEnabled val="1"/>
        </dgm:presLayoutVars>
      </dgm:prSet>
      <dgm:spPr/>
    </dgm:pt>
    <dgm:pt modelId="{787C352B-B06B-4E7B-B863-F7733188EA9C}" type="pres">
      <dgm:prSet presAssocID="{5AD40C14-8AE1-4356-916E-BBF0A7A7995D}" presName="L2TextContainerWrapper" presStyleCnt="0">
        <dgm:presLayoutVars>
          <dgm:bulletEnabled val="1"/>
        </dgm:presLayoutVars>
      </dgm:prSet>
      <dgm:spPr/>
    </dgm:pt>
    <dgm:pt modelId="{3BCEF6C9-5DC2-41DA-9A0D-B3DC996F5F20}" type="pres">
      <dgm:prSet presAssocID="{5AD40C14-8AE1-4356-916E-BBF0A7A7995D}" presName="L2TextContainer" presStyleLbl="bgAccFollowNode1" presStyleIdx="2" presStyleCnt="4"/>
      <dgm:spPr/>
    </dgm:pt>
    <dgm:pt modelId="{4C2A1D4F-4987-4730-84BC-77A30C570630}" type="pres">
      <dgm:prSet presAssocID="{5AD40C14-8AE1-4356-916E-BBF0A7A7995D}" presName="FlexibleEmptyPlaceHolder" presStyleCnt="0"/>
      <dgm:spPr/>
    </dgm:pt>
    <dgm:pt modelId="{0FE46F46-68D7-43B1-ADF5-4F6BC7C7F39E}" type="pres">
      <dgm:prSet presAssocID="{5AD40C14-8AE1-4356-916E-BBF0A7A7995D}" presName="ConnectLine" presStyleLbl="sibTrans1D1" presStyleIdx="2" presStyleCnt="4"/>
      <dgm:spPr/>
    </dgm:pt>
    <dgm:pt modelId="{A6BA6EE5-D15B-4C67-975B-BAA8CB9AB02D}" type="pres">
      <dgm:prSet presAssocID="{5AD40C14-8AE1-4356-916E-BBF0A7A7995D}" presName="ConnectorPoint" presStyleLbl="node1" presStyleIdx="2" presStyleCnt="4"/>
      <dgm:spPr>
        <a:solidFill>
          <a:schemeClr val="accent2">
            <a:hueOff val="4028678"/>
            <a:satOff val="-13207"/>
            <a:lumOff val="-2876"/>
            <a:alphaOff val="0"/>
          </a:schemeClr>
        </a:solidFill>
        <a:ln w="6350">
          <a:noFill/>
        </a:ln>
        <a:effectLst/>
      </dgm:spPr>
    </dgm:pt>
    <dgm:pt modelId="{A657B10C-5FD9-461D-84E1-7DAB936D49A2}" type="pres">
      <dgm:prSet presAssocID="{5AD40C14-8AE1-4356-916E-BBF0A7A7995D}" presName="EmptyPlaceHolder" presStyleCnt="0"/>
      <dgm:spPr/>
    </dgm:pt>
    <dgm:pt modelId="{A99C0A95-AAEA-4178-9CE5-3D53425B194A}" type="pres">
      <dgm:prSet presAssocID="{1459BB35-A1B5-4BE0-A968-2827F35A1B81}" presName="spaceBetweenRectangles" presStyleCnt="0"/>
      <dgm:spPr/>
    </dgm:pt>
    <dgm:pt modelId="{E4E419B5-6567-441C-B478-C3D44E5D8DEB}" type="pres">
      <dgm:prSet presAssocID="{F5CE67FB-7F75-4A2B-8AD5-640E93A0C282}" presName="composite" presStyleCnt="0"/>
      <dgm:spPr/>
    </dgm:pt>
    <dgm:pt modelId="{F7B64FD2-E78D-42AD-BDDF-A505251A006F}" type="pres">
      <dgm:prSet presAssocID="{F5CE67FB-7F75-4A2B-8AD5-640E93A0C282}" presName="L1TextContainer" presStyleLbl="alignNode1" presStyleIdx="3" presStyleCnt="4" custLinFactNeighborX="-2239">
        <dgm:presLayoutVars>
          <dgm:chMax val="1"/>
          <dgm:chPref val="1"/>
          <dgm:bulletEnabled val="1"/>
        </dgm:presLayoutVars>
      </dgm:prSet>
      <dgm:spPr/>
    </dgm:pt>
    <dgm:pt modelId="{2BA86BD3-5382-4A94-A231-EF8F4A3A3B55}" type="pres">
      <dgm:prSet presAssocID="{F5CE67FB-7F75-4A2B-8AD5-640E93A0C282}" presName="L2TextContainerWrapper" presStyleCnt="0">
        <dgm:presLayoutVars>
          <dgm:bulletEnabled val="1"/>
        </dgm:presLayoutVars>
      </dgm:prSet>
      <dgm:spPr/>
    </dgm:pt>
    <dgm:pt modelId="{B5269489-46FE-446C-A6CD-EE3FFB50BBEF}" type="pres">
      <dgm:prSet presAssocID="{F5CE67FB-7F75-4A2B-8AD5-640E93A0C282}" presName="L2TextContainer" presStyleLbl="bgAccFollowNode1" presStyleIdx="3" presStyleCnt="4"/>
      <dgm:spPr/>
    </dgm:pt>
    <dgm:pt modelId="{30950743-4646-4283-9243-E90026262DA8}" type="pres">
      <dgm:prSet presAssocID="{F5CE67FB-7F75-4A2B-8AD5-640E93A0C282}" presName="FlexibleEmptyPlaceHolder" presStyleCnt="0"/>
      <dgm:spPr/>
    </dgm:pt>
    <dgm:pt modelId="{487E9396-4BC5-4F90-8F69-968F5A1FCA2D}" type="pres">
      <dgm:prSet presAssocID="{F5CE67FB-7F75-4A2B-8AD5-640E93A0C282}" presName="ConnectLine" presStyleLbl="sibTrans1D1" presStyleIdx="3" presStyleCnt="4"/>
      <dgm:spPr/>
    </dgm:pt>
    <dgm:pt modelId="{27A9FC33-EFB9-48AC-BD91-BE38D0A82A51}" type="pres">
      <dgm:prSet presAssocID="{F5CE67FB-7F75-4A2B-8AD5-640E93A0C282}" presName="ConnectorPoint" presStyleLbl="node1" presStyleIdx="3" presStyleCnt="4"/>
      <dgm:spPr>
        <a:solidFill>
          <a:schemeClr val="accent2">
            <a:hueOff val="6043017"/>
            <a:satOff val="-19810"/>
            <a:lumOff val="-4314"/>
            <a:alphaOff val="0"/>
          </a:schemeClr>
        </a:solidFill>
        <a:ln w="6350">
          <a:noFill/>
        </a:ln>
        <a:effectLst/>
      </dgm:spPr>
    </dgm:pt>
    <dgm:pt modelId="{4CEAC334-B090-45B1-9D93-2F09BBBDF601}" type="pres">
      <dgm:prSet presAssocID="{F5CE67FB-7F75-4A2B-8AD5-640E93A0C282}" presName="EmptyPlaceHolder" presStyleCnt="0"/>
      <dgm:spPr/>
    </dgm:pt>
  </dgm:ptLst>
  <dgm:cxnLst>
    <dgm:cxn modelId="{7657B22B-9961-47FC-9B3F-A5C9BA0B43EE}" type="presOf" srcId="{0FA6C528-6D3F-490C-A219-0F702374BBDC}" destId="{B5269489-46FE-446C-A6CD-EE3FFB50BBEF}" srcOrd="0" destOrd="0" presId="urn:microsoft.com/office/officeart/2017/3/layout/HorizontalLabelsTimeline"/>
    <dgm:cxn modelId="{DA268E3A-56FA-4DAD-B930-F95F051F543E}" srcId="{54630D71-DFF3-40BD-8ACF-201D8C39D5CD}" destId="{6257BAE1-3C02-4C4E-8670-CD49A6B91C9B}" srcOrd="0" destOrd="0" parTransId="{7ED94027-A742-4343-B984-9C2CFEE1C520}" sibTransId="{29C34B7C-5054-4941-8CA7-17165A040700}"/>
    <dgm:cxn modelId="{6D03203C-D6D9-45B9-A230-65CDCF8E6EDA}" type="presOf" srcId="{F5CE67FB-7F75-4A2B-8AD5-640E93A0C282}" destId="{F7B64FD2-E78D-42AD-BDDF-A505251A006F}" srcOrd="0" destOrd="0" presId="urn:microsoft.com/office/officeart/2017/3/layout/HorizontalLabelsTimeline"/>
    <dgm:cxn modelId="{EE518143-2A20-4BE7-B7E1-F827F38EFDDB}" type="presOf" srcId="{94FB5663-4AD5-4609-BD7F-F27E9369C058}" destId="{3BCEF6C9-5DC2-41DA-9A0D-B3DC996F5F20}" srcOrd="0" destOrd="0" presId="urn:microsoft.com/office/officeart/2017/3/layout/HorizontalLabelsTimeline"/>
    <dgm:cxn modelId="{32746B68-1540-4071-8550-CFA6085956EB}" type="presOf" srcId="{0208D169-A211-4B57-94D7-F6BE08554135}" destId="{582A4991-8C37-4A88-BE4E-2E3830DDB437}" srcOrd="0" destOrd="1" presId="urn:microsoft.com/office/officeart/2017/3/layout/HorizontalLabelsTimeline"/>
    <dgm:cxn modelId="{B6E7BF6C-ACCD-47A9-9ED4-E2F36D289496}" type="presOf" srcId="{6257BAE1-3C02-4C4E-8670-CD49A6B91C9B}" destId="{582A4991-8C37-4A88-BE4E-2E3830DDB437}" srcOrd="0" destOrd="0" presId="urn:microsoft.com/office/officeart/2017/3/layout/HorizontalLabelsTimeline"/>
    <dgm:cxn modelId="{4ABF1470-9EDF-4DF1-AA09-A3EF351F6D86}" srcId="{FB44FBD1-6169-4E24-8255-3C480797879D}" destId="{54630D71-DFF3-40BD-8ACF-201D8C39D5CD}" srcOrd="1" destOrd="0" parTransId="{C850F02C-D32B-4F75-A33A-EB1473A3000C}" sibTransId="{422BF7C6-9CCB-4925-81F1-50B4B1B686E9}"/>
    <dgm:cxn modelId="{B1399056-E575-40E1-803D-3883F6700CA6}" type="presOf" srcId="{B3534C37-A1FB-463A-B5B8-BCED7E508C36}" destId="{4D96E6C9-5C2E-46CF-8B09-CFF28B9B2759}" srcOrd="0" destOrd="0" presId="urn:microsoft.com/office/officeart/2017/3/layout/HorizontalLabelsTimeline"/>
    <dgm:cxn modelId="{68A81F7E-E872-4694-ABFD-176699474C17}" srcId="{FB44FBD1-6169-4E24-8255-3C480797879D}" destId="{F8E94139-96DE-4E31-AC8C-C18CFDB9C5D4}" srcOrd="0" destOrd="0" parTransId="{B07DB56F-169A-4645-8FEA-6A623FDE2D22}" sibTransId="{53911184-E7A7-46BA-841C-3548870285CE}"/>
    <dgm:cxn modelId="{D537A080-259A-49FA-97E6-8D913EC81D69}" srcId="{FB44FBD1-6169-4E24-8255-3C480797879D}" destId="{5AD40C14-8AE1-4356-916E-BBF0A7A7995D}" srcOrd="2" destOrd="0" parTransId="{06CE7684-1123-4B0E-A262-86E5AB6880D9}" sibTransId="{1459BB35-A1B5-4BE0-A968-2827F35A1B81}"/>
    <dgm:cxn modelId="{AEB8908F-ACEB-49BE-9A11-2DD9B8004A24}" type="presOf" srcId="{22A08DA9-18D3-4A6C-9244-FCC05222546F}" destId="{4D96E6C9-5C2E-46CF-8B09-CFF28B9B2759}" srcOrd="0" destOrd="1" presId="urn:microsoft.com/office/officeart/2017/3/layout/HorizontalLabelsTimeline"/>
    <dgm:cxn modelId="{6A7327AD-5389-4515-AE00-5BD0CCF732B0}" type="presOf" srcId="{F8E94139-96DE-4E31-AC8C-C18CFDB9C5D4}" destId="{CA44B920-2251-457E-A675-F9AFF7FF403E}" srcOrd="0" destOrd="0" presId="urn:microsoft.com/office/officeart/2017/3/layout/HorizontalLabelsTimeline"/>
    <dgm:cxn modelId="{125D86B7-19B2-4E07-86A4-EF960ED1C351}" type="presOf" srcId="{FB44FBD1-6169-4E24-8255-3C480797879D}" destId="{DBAA9288-C0F9-4377-A60F-DE4F99209E56}" srcOrd="0" destOrd="0" presId="urn:microsoft.com/office/officeart/2017/3/layout/HorizontalLabelsTimeline"/>
    <dgm:cxn modelId="{EA4FE6B8-6112-4B11-97FA-BB7AE4D9369F}" type="presOf" srcId="{5AD40C14-8AE1-4356-916E-BBF0A7A7995D}" destId="{E354BCF6-83FB-4A27-A8F7-D7FE31AE558E}" srcOrd="0" destOrd="0" presId="urn:microsoft.com/office/officeart/2017/3/layout/HorizontalLabelsTimeline"/>
    <dgm:cxn modelId="{82D855C5-DD16-42FF-9FF9-B8D091D41BB7}" srcId="{F5CE67FB-7F75-4A2B-8AD5-640E93A0C282}" destId="{0FA6C528-6D3F-490C-A219-0F702374BBDC}" srcOrd="0" destOrd="0" parTransId="{11C24092-BC2A-4CF2-B2AD-9426DA0573FA}" sibTransId="{B8001BA6-59B9-49CC-AC1C-B0C411209598}"/>
    <dgm:cxn modelId="{6FDD47C7-EA87-4AAC-9C67-33216CF1FB39}" srcId="{F8E94139-96DE-4E31-AC8C-C18CFDB9C5D4}" destId="{B3534C37-A1FB-463A-B5B8-BCED7E508C36}" srcOrd="0" destOrd="0" parTransId="{B4533F45-1D13-42E8-9FCF-3DD1EB508BA3}" sibTransId="{17EA3E33-E2B3-4A01-9520-BDDF2B9FE49E}"/>
    <dgm:cxn modelId="{B711D7C8-9C4A-4C39-B445-F715A25F786E}" srcId="{5AD40C14-8AE1-4356-916E-BBF0A7A7995D}" destId="{94FB5663-4AD5-4609-BD7F-F27E9369C058}" srcOrd="0" destOrd="0" parTransId="{E99B67DD-D260-4964-8B2F-9FF552240D5F}" sibTransId="{DC303C61-4B3D-4898-8DDA-FCFE575F5594}"/>
    <dgm:cxn modelId="{837178E8-B1AF-45E0-9F7A-55CA857E6FD9}" type="presOf" srcId="{54630D71-DFF3-40BD-8ACF-201D8C39D5CD}" destId="{D25B0426-E542-425E-BF32-74BB70EDF140}" srcOrd="0" destOrd="0" presId="urn:microsoft.com/office/officeart/2017/3/layout/HorizontalLabelsTimeline"/>
    <dgm:cxn modelId="{5422F4EF-BF01-4DD3-876E-2AE07BE4A57C}" srcId="{FB44FBD1-6169-4E24-8255-3C480797879D}" destId="{F5CE67FB-7F75-4A2B-8AD5-640E93A0C282}" srcOrd="3" destOrd="0" parTransId="{81ED8413-A5BF-4686-9743-F92DFA6BD1A8}" sibTransId="{CBC6B657-97EF-4B9D-AC16-2FB0D0E23E75}"/>
    <dgm:cxn modelId="{C9F251F3-A6CA-4A72-AE3B-EB63D9090176}" srcId="{F8E94139-96DE-4E31-AC8C-C18CFDB9C5D4}" destId="{22A08DA9-18D3-4A6C-9244-FCC05222546F}" srcOrd="1" destOrd="0" parTransId="{59E8F488-1162-438D-80DF-D24871D8B7E2}" sibTransId="{FB26C0CF-CDC2-44B0-8E43-0E5EFF22911A}"/>
    <dgm:cxn modelId="{5D8167FE-23D3-4DDB-8725-B4811594AA15}" srcId="{54630D71-DFF3-40BD-8ACF-201D8C39D5CD}" destId="{0208D169-A211-4B57-94D7-F6BE08554135}" srcOrd="1" destOrd="0" parTransId="{C9986450-A387-4BC9-86A7-0AAB64ED9320}" sibTransId="{CC463CEC-BA26-4A52-9762-2EB6D4159FE7}"/>
    <dgm:cxn modelId="{29E7D3CE-5BB5-4B1E-AC95-EC5F0AABB753}" type="presParOf" srcId="{DBAA9288-C0F9-4377-A60F-DE4F99209E56}" destId="{42608190-E8DE-41DC-9457-C32C11987B1B}" srcOrd="0" destOrd="0" presId="urn:microsoft.com/office/officeart/2017/3/layout/HorizontalLabelsTimeline"/>
    <dgm:cxn modelId="{2967A7AA-6044-4895-8519-2B80DD107D3F}" type="presParOf" srcId="{DBAA9288-C0F9-4377-A60F-DE4F99209E56}" destId="{1B4A4A00-98AE-4A51-99DC-72F13F1F3ED8}" srcOrd="1" destOrd="0" presId="urn:microsoft.com/office/officeart/2017/3/layout/HorizontalLabelsTimeline"/>
    <dgm:cxn modelId="{BC818A97-BE0A-4796-A1E4-EB7A65B0F7B4}" type="presParOf" srcId="{1B4A4A00-98AE-4A51-99DC-72F13F1F3ED8}" destId="{B8A634D5-CCED-4067-BF2B-61495361C069}" srcOrd="0" destOrd="0" presId="urn:microsoft.com/office/officeart/2017/3/layout/HorizontalLabelsTimeline"/>
    <dgm:cxn modelId="{05931418-CC2E-4554-AAA0-4EE7DA561164}" type="presParOf" srcId="{B8A634D5-CCED-4067-BF2B-61495361C069}" destId="{CA44B920-2251-457E-A675-F9AFF7FF403E}" srcOrd="0" destOrd="0" presId="urn:microsoft.com/office/officeart/2017/3/layout/HorizontalLabelsTimeline"/>
    <dgm:cxn modelId="{A9B555A9-DD98-4728-9AFE-99EF499EA1C4}" type="presParOf" srcId="{B8A634D5-CCED-4067-BF2B-61495361C069}" destId="{FC1C84B0-744A-4E25-9E4F-B956925E2F3C}" srcOrd="1" destOrd="0" presId="urn:microsoft.com/office/officeart/2017/3/layout/HorizontalLabelsTimeline"/>
    <dgm:cxn modelId="{934BDDBA-CB3F-4D98-8EEE-D02BBDDB5147}" type="presParOf" srcId="{FC1C84B0-744A-4E25-9E4F-B956925E2F3C}" destId="{4D96E6C9-5C2E-46CF-8B09-CFF28B9B2759}" srcOrd="0" destOrd="0" presId="urn:microsoft.com/office/officeart/2017/3/layout/HorizontalLabelsTimeline"/>
    <dgm:cxn modelId="{E1E9F71F-4991-4B2A-99A3-AA7766F2051F}" type="presParOf" srcId="{FC1C84B0-744A-4E25-9E4F-B956925E2F3C}" destId="{223A58FD-FBFE-446F-9B4D-AAC6BE5FC35F}" srcOrd="1" destOrd="0" presId="urn:microsoft.com/office/officeart/2017/3/layout/HorizontalLabelsTimeline"/>
    <dgm:cxn modelId="{B247F0F3-8C21-4BF8-ABA4-EC1C7738EE18}" type="presParOf" srcId="{B8A634D5-CCED-4067-BF2B-61495361C069}" destId="{B553640F-246A-4157-A1B2-61EBA9A674C1}" srcOrd="2" destOrd="0" presId="urn:microsoft.com/office/officeart/2017/3/layout/HorizontalLabelsTimeline"/>
    <dgm:cxn modelId="{A903DF3D-A6D4-4A7D-9FFC-E21A27696C50}" type="presParOf" srcId="{B8A634D5-CCED-4067-BF2B-61495361C069}" destId="{BE43D34E-E0E4-434D-828E-B218D2F8E2E3}" srcOrd="3" destOrd="0" presId="urn:microsoft.com/office/officeart/2017/3/layout/HorizontalLabelsTimeline"/>
    <dgm:cxn modelId="{CE5C1D29-F5BD-417D-A77C-BF271E1E409A}" type="presParOf" srcId="{B8A634D5-CCED-4067-BF2B-61495361C069}" destId="{0CFBB24B-7ECE-45F2-8963-332B384A05CF}" srcOrd="4" destOrd="0" presId="urn:microsoft.com/office/officeart/2017/3/layout/HorizontalLabelsTimeline"/>
    <dgm:cxn modelId="{D2A3C2F0-9050-4916-9C16-C77F5455FA58}" type="presParOf" srcId="{1B4A4A00-98AE-4A51-99DC-72F13F1F3ED8}" destId="{02C95C3E-F67D-4888-BC1E-D4D05C124AD6}" srcOrd="1" destOrd="0" presId="urn:microsoft.com/office/officeart/2017/3/layout/HorizontalLabelsTimeline"/>
    <dgm:cxn modelId="{57EE7115-9814-482D-BFB4-ACBB7816744C}" type="presParOf" srcId="{1B4A4A00-98AE-4A51-99DC-72F13F1F3ED8}" destId="{93396B3E-92F2-4FCD-8811-335289C15C80}" srcOrd="2" destOrd="0" presId="urn:microsoft.com/office/officeart/2017/3/layout/HorizontalLabelsTimeline"/>
    <dgm:cxn modelId="{47EA0755-9FA0-4220-B52F-0600213CF35F}" type="presParOf" srcId="{93396B3E-92F2-4FCD-8811-335289C15C80}" destId="{D25B0426-E542-425E-BF32-74BB70EDF140}" srcOrd="0" destOrd="0" presId="urn:microsoft.com/office/officeart/2017/3/layout/HorizontalLabelsTimeline"/>
    <dgm:cxn modelId="{5703D428-9661-4CA1-A681-410353265D8F}" type="presParOf" srcId="{93396B3E-92F2-4FCD-8811-335289C15C80}" destId="{3431257E-CB3E-4474-A80E-C4FC63C1F10F}" srcOrd="1" destOrd="0" presId="urn:microsoft.com/office/officeart/2017/3/layout/HorizontalLabelsTimeline"/>
    <dgm:cxn modelId="{2ABCCEB4-80D9-4C05-BD5F-1EB08C0A479A}" type="presParOf" srcId="{3431257E-CB3E-4474-A80E-C4FC63C1F10F}" destId="{582A4991-8C37-4A88-BE4E-2E3830DDB437}" srcOrd="0" destOrd="0" presId="urn:microsoft.com/office/officeart/2017/3/layout/HorizontalLabelsTimeline"/>
    <dgm:cxn modelId="{597BE19E-EEF1-4DAB-B387-E4946D324F7C}" type="presParOf" srcId="{3431257E-CB3E-4474-A80E-C4FC63C1F10F}" destId="{5014DA49-3173-4304-B388-76E9C99C6A9A}" srcOrd="1" destOrd="0" presId="urn:microsoft.com/office/officeart/2017/3/layout/HorizontalLabelsTimeline"/>
    <dgm:cxn modelId="{6BDB7F69-96BC-4BDF-8B69-44EC905AD136}" type="presParOf" srcId="{93396B3E-92F2-4FCD-8811-335289C15C80}" destId="{14F5C0E9-0F32-417E-9A59-57295B26F453}" srcOrd="2" destOrd="0" presId="urn:microsoft.com/office/officeart/2017/3/layout/HorizontalLabelsTimeline"/>
    <dgm:cxn modelId="{0CBB9B0E-1BE4-4CF5-8113-494E84482DE7}" type="presParOf" srcId="{93396B3E-92F2-4FCD-8811-335289C15C80}" destId="{93CE391D-9171-4884-AB21-310D54E89ABE}" srcOrd="3" destOrd="0" presId="urn:microsoft.com/office/officeart/2017/3/layout/HorizontalLabelsTimeline"/>
    <dgm:cxn modelId="{4F9FA4AE-C27F-4168-BAEA-B58A28CAE650}" type="presParOf" srcId="{93396B3E-92F2-4FCD-8811-335289C15C80}" destId="{E4A17245-646A-478D-AB6A-1C20E7151165}" srcOrd="4" destOrd="0" presId="urn:microsoft.com/office/officeart/2017/3/layout/HorizontalLabelsTimeline"/>
    <dgm:cxn modelId="{AFD5C29B-A995-479E-9356-EA087AFD921E}" type="presParOf" srcId="{1B4A4A00-98AE-4A51-99DC-72F13F1F3ED8}" destId="{FC87BF6D-C4E8-4CA2-8837-775EEBB80D67}" srcOrd="3" destOrd="0" presId="urn:microsoft.com/office/officeart/2017/3/layout/HorizontalLabelsTimeline"/>
    <dgm:cxn modelId="{2769AD02-B63A-45AA-A02C-7F6ABBB444D3}" type="presParOf" srcId="{1B4A4A00-98AE-4A51-99DC-72F13F1F3ED8}" destId="{E9711A27-62AF-4835-BC93-84A6CEB75D0C}" srcOrd="4" destOrd="0" presId="urn:microsoft.com/office/officeart/2017/3/layout/HorizontalLabelsTimeline"/>
    <dgm:cxn modelId="{406D1E79-3A87-49B8-910D-8A19686CB0FE}" type="presParOf" srcId="{E9711A27-62AF-4835-BC93-84A6CEB75D0C}" destId="{E354BCF6-83FB-4A27-A8F7-D7FE31AE558E}" srcOrd="0" destOrd="0" presId="urn:microsoft.com/office/officeart/2017/3/layout/HorizontalLabelsTimeline"/>
    <dgm:cxn modelId="{61B1CE25-5752-4B9B-BD44-BB1AB0541350}" type="presParOf" srcId="{E9711A27-62AF-4835-BC93-84A6CEB75D0C}" destId="{787C352B-B06B-4E7B-B863-F7733188EA9C}" srcOrd="1" destOrd="0" presId="urn:microsoft.com/office/officeart/2017/3/layout/HorizontalLabelsTimeline"/>
    <dgm:cxn modelId="{144F20FC-9F1A-4C33-A9AE-9F0F312184A0}" type="presParOf" srcId="{787C352B-B06B-4E7B-B863-F7733188EA9C}" destId="{3BCEF6C9-5DC2-41DA-9A0D-B3DC996F5F20}" srcOrd="0" destOrd="0" presId="urn:microsoft.com/office/officeart/2017/3/layout/HorizontalLabelsTimeline"/>
    <dgm:cxn modelId="{C3E07E24-CA23-40AB-9615-3595F4062DBF}" type="presParOf" srcId="{787C352B-B06B-4E7B-B863-F7733188EA9C}" destId="{4C2A1D4F-4987-4730-84BC-77A30C570630}" srcOrd="1" destOrd="0" presId="urn:microsoft.com/office/officeart/2017/3/layout/HorizontalLabelsTimeline"/>
    <dgm:cxn modelId="{F2F91DF0-0DFA-444C-B3D6-BFEDB8B9EE26}" type="presParOf" srcId="{E9711A27-62AF-4835-BC93-84A6CEB75D0C}" destId="{0FE46F46-68D7-43B1-ADF5-4F6BC7C7F39E}" srcOrd="2" destOrd="0" presId="urn:microsoft.com/office/officeart/2017/3/layout/HorizontalLabelsTimeline"/>
    <dgm:cxn modelId="{6C35D161-244C-40CF-A74D-477F87893CB6}" type="presParOf" srcId="{E9711A27-62AF-4835-BC93-84A6CEB75D0C}" destId="{A6BA6EE5-D15B-4C67-975B-BAA8CB9AB02D}" srcOrd="3" destOrd="0" presId="urn:microsoft.com/office/officeart/2017/3/layout/HorizontalLabelsTimeline"/>
    <dgm:cxn modelId="{AF281072-4FF8-40F2-8EDF-4B20391FB4F8}" type="presParOf" srcId="{E9711A27-62AF-4835-BC93-84A6CEB75D0C}" destId="{A657B10C-5FD9-461D-84E1-7DAB936D49A2}" srcOrd="4" destOrd="0" presId="urn:microsoft.com/office/officeart/2017/3/layout/HorizontalLabelsTimeline"/>
    <dgm:cxn modelId="{D6CC00F1-C004-400C-B164-B25A40F21CF9}" type="presParOf" srcId="{1B4A4A00-98AE-4A51-99DC-72F13F1F3ED8}" destId="{A99C0A95-AAEA-4178-9CE5-3D53425B194A}" srcOrd="5" destOrd="0" presId="urn:microsoft.com/office/officeart/2017/3/layout/HorizontalLabelsTimeline"/>
    <dgm:cxn modelId="{E4A0F80B-1B48-4EB1-81B8-C4C5C531B21C}" type="presParOf" srcId="{1B4A4A00-98AE-4A51-99DC-72F13F1F3ED8}" destId="{E4E419B5-6567-441C-B478-C3D44E5D8DEB}" srcOrd="6" destOrd="0" presId="urn:microsoft.com/office/officeart/2017/3/layout/HorizontalLabelsTimeline"/>
    <dgm:cxn modelId="{C0870C11-CC52-4721-BC64-FA233D389D84}" type="presParOf" srcId="{E4E419B5-6567-441C-B478-C3D44E5D8DEB}" destId="{F7B64FD2-E78D-42AD-BDDF-A505251A006F}" srcOrd="0" destOrd="0" presId="urn:microsoft.com/office/officeart/2017/3/layout/HorizontalLabelsTimeline"/>
    <dgm:cxn modelId="{B57F7850-3B32-40CC-91B1-1178370AAB1B}" type="presParOf" srcId="{E4E419B5-6567-441C-B478-C3D44E5D8DEB}" destId="{2BA86BD3-5382-4A94-A231-EF8F4A3A3B55}" srcOrd="1" destOrd="0" presId="urn:microsoft.com/office/officeart/2017/3/layout/HorizontalLabelsTimeline"/>
    <dgm:cxn modelId="{63B4CE4A-1AE9-4F4B-9FFD-9D0EC81F9F86}" type="presParOf" srcId="{2BA86BD3-5382-4A94-A231-EF8F4A3A3B55}" destId="{B5269489-46FE-446C-A6CD-EE3FFB50BBEF}" srcOrd="0" destOrd="0" presId="urn:microsoft.com/office/officeart/2017/3/layout/HorizontalLabelsTimeline"/>
    <dgm:cxn modelId="{B3A8DC0A-BD66-4EB3-99AE-AC08554EB491}" type="presParOf" srcId="{2BA86BD3-5382-4A94-A231-EF8F4A3A3B55}" destId="{30950743-4646-4283-9243-E90026262DA8}" srcOrd="1" destOrd="0" presId="urn:microsoft.com/office/officeart/2017/3/layout/HorizontalLabelsTimeline"/>
    <dgm:cxn modelId="{F816D0D6-7F50-4E72-8BCF-3145B5712029}" type="presParOf" srcId="{E4E419B5-6567-441C-B478-C3D44E5D8DEB}" destId="{487E9396-4BC5-4F90-8F69-968F5A1FCA2D}" srcOrd="2" destOrd="0" presId="urn:microsoft.com/office/officeart/2017/3/layout/HorizontalLabelsTimeline"/>
    <dgm:cxn modelId="{A63F0911-7568-4258-8507-43EA0AC73E82}" type="presParOf" srcId="{E4E419B5-6567-441C-B478-C3D44E5D8DEB}" destId="{27A9FC33-EFB9-48AC-BD91-BE38D0A82A51}" srcOrd="3" destOrd="0" presId="urn:microsoft.com/office/officeart/2017/3/layout/HorizontalLabelsTimeline"/>
    <dgm:cxn modelId="{BF32535B-5368-4F4D-9B9E-608BD9A9A5F4}" type="presParOf" srcId="{E4E419B5-6567-441C-B478-C3D44E5D8DEB}" destId="{4CEAC334-B090-45B1-9D93-2F09BBBDF601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6ADCE-3D93-477B-987A-989466E76AC1}">
      <dsp:nvSpPr>
        <dsp:cNvPr id="0" name=""/>
        <dsp:cNvSpPr/>
      </dsp:nvSpPr>
      <dsp:spPr>
        <a:xfrm>
          <a:off x="0" y="705"/>
          <a:ext cx="6669431" cy="1650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BF975F-A003-47CD-9013-31EEFF6B5CA3}">
      <dsp:nvSpPr>
        <dsp:cNvPr id="0" name=""/>
        <dsp:cNvSpPr/>
      </dsp:nvSpPr>
      <dsp:spPr>
        <a:xfrm>
          <a:off x="499262" y="372057"/>
          <a:ext cx="907749" cy="9077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278B5-3C5D-4399-B7C4-01AE3E5CD98B}">
      <dsp:nvSpPr>
        <dsp:cNvPr id="0" name=""/>
        <dsp:cNvSpPr/>
      </dsp:nvSpPr>
      <dsp:spPr>
        <a:xfrm>
          <a:off x="1906274" y="705"/>
          <a:ext cx="4763156" cy="165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73" tIns="174673" rIns="174673" bIns="17467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/>
            <a:t>Part 1: </a:t>
          </a:r>
          <a:r>
            <a:rPr lang="en-US" sz="2100" b="0" i="0" kern="1200" dirty="0">
              <a:hlinkClick xmlns:r="http://schemas.openxmlformats.org/officeDocument/2006/relationships" r:id="rId3"/>
            </a:rPr>
            <a:t>Eco-friendly landscaping policies &amp; why they matter and The National Wildlife Federation Certification </a:t>
          </a:r>
          <a:r>
            <a:rPr lang="en-US" sz="2100" b="0" i="0" kern="1200" dirty="0"/>
            <a:t>(March 1)</a:t>
          </a:r>
          <a:endParaRPr lang="en-US" sz="2100" kern="1200" dirty="0"/>
        </a:p>
      </dsp:txBody>
      <dsp:txXfrm>
        <a:off x="1906274" y="705"/>
        <a:ext cx="4763156" cy="1650454"/>
      </dsp:txXfrm>
    </dsp:sp>
    <dsp:sp modelId="{2FCEC8A6-CC06-4E4A-A14E-67BD1C322A41}">
      <dsp:nvSpPr>
        <dsp:cNvPr id="0" name=""/>
        <dsp:cNvSpPr/>
      </dsp:nvSpPr>
      <dsp:spPr>
        <a:xfrm>
          <a:off x="0" y="2063772"/>
          <a:ext cx="6669431" cy="1650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44BFE-1369-447E-9D73-27614078B7D8}">
      <dsp:nvSpPr>
        <dsp:cNvPr id="0" name=""/>
        <dsp:cNvSpPr/>
      </dsp:nvSpPr>
      <dsp:spPr>
        <a:xfrm>
          <a:off x="499262" y="2435125"/>
          <a:ext cx="907749" cy="907749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E98C9-7E10-49B6-B7BF-F299595370CC}">
      <dsp:nvSpPr>
        <dsp:cNvPr id="0" name=""/>
        <dsp:cNvSpPr/>
      </dsp:nvSpPr>
      <dsp:spPr>
        <a:xfrm>
          <a:off x="1906274" y="2063772"/>
          <a:ext cx="4763156" cy="165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73" tIns="174673" rIns="174673" bIns="17467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/>
            <a:t>Part 2 : </a:t>
          </a:r>
          <a:r>
            <a:rPr lang="en-US" sz="2100" b="0" i="0" kern="1200" dirty="0">
              <a:hlinkClick xmlns:r="http://schemas.openxmlformats.org/officeDocument/2006/relationships" r:id="rId6"/>
            </a:rPr>
            <a:t>Homegrown National Parks and the Audubon Bird Friendly Certification </a:t>
          </a:r>
          <a:r>
            <a:rPr lang="en-US" sz="2100" b="0" i="0" kern="1200" dirty="0"/>
            <a:t>(April 5)</a:t>
          </a:r>
          <a:endParaRPr lang="en-US" sz="2100" kern="1200" dirty="0"/>
        </a:p>
      </dsp:txBody>
      <dsp:txXfrm>
        <a:off x="1906274" y="2063772"/>
        <a:ext cx="4763156" cy="1650454"/>
      </dsp:txXfrm>
    </dsp:sp>
    <dsp:sp modelId="{2C35D627-6276-4119-B49E-758B1E1ECF2B}">
      <dsp:nvSpPr>
        <dsp:cNvPr id="0" name=""/>
        <dsp:cNvSpPr/>
      </dsp:nvSpPr>
      <dsp:spPr>
        <a:xfrm>
          <a:off x="0" y="4126840"/>
          <a:ext cx="6669431" cy="16504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DA0F41-4250-4EC7-885F-23BA2F122F97}">
      <dsp:nvSpPr>
        <dsp:cNvPr id="0" name=""/>
        <dsp:cNvSpPr/>
      </dsp:nvSpPr>
      <dsp:spPr>
        <a:xfrm>
          <a:off x="499262" y="4498192"/>
          <a:ext cx="907749" cy="9077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892BB-B8CC-4BFF-91AE-857C409E5EB6}">
      <dsp:nvSpPr>
        <dsp:cNvPr id="0" name=""/>
        <dsp:cNvSpPr/>
      </dsp:nvSpPr>
      <dsp:spPr>
        <a:xfrm>
          <a:off x="1906274" y="4126840"/>
          <a:ext cx="4763156" cy="1650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673" tIns="174673" rIns="174673" bIns="174673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kern="1200" dirty="0"/>
            <a:t>Part 3: </a:t>
          </a:r>
          <a:r>
            <a:rPr lang="en-US" sz="2100" b="0" i="0" kern="1200" dirty="0">
              <a:hlinkClick xmlns:r="http://schemas.openxmlformats.org/officeDocument/2006/relationships" r:id="rId9"/>
            </a:rPr>
            <a:t>The Carbon Forest and Cloud Forest Restoration: Models of larger scale forest restoration and recovery </a:t>
          </a:r>
          <a:r>
            <a:rPr lang="en-US" sz="2100" b="0" i="0" kern="1200" dirty="0"/>
            <a:t>(June 7)</a:t>
          </a:r>
          <a:endParaRPr lang="en-US" sz="2100" kern="1200" dirty="0"/>
        </a:p>
      </dsp:txBody>
      <dsp:txXfrm>
        <a:off x="1906274" y="4126840"/>
        <a:ext cx="4763156" cy="1650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D7A8C-02DC-4C4A-89A9-56CD2F365A84}">
      <dsp:nvSpPr>
        <dsp:cNvPr id="0" name=""/>
        <dsp:cNvSpPr/>
      </dsp:nvSpPr>
      <dsp:spPr>
        <a:xfrm>
          <a:off x="0" y="2398"/>
          <a:ext cx="6669431" cy="12154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99453-33E3-4F4C-98C0-FA4078674E30}">
      <dsp:nvSpPr>
        <dsp:cNvPr id="0" name=""/>
        <dsp:cNvSpPr/>
      </dsp:nvSpPr>
      <dsp:spPr>
        <a:xfrm>
          <a:off x="367661" y="275865"/>
          <a:ext cx="668476" cy="6684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04E42-A273-4AAC-8976-CFCA8DB2E847}">
      <dsp:nvSpPr>
        <dsp:cNvPr id="0" name=""/>
        <dsp:cNvSpPr/>
      </dsp:nvSpPr>
      <dsp:spPr>
        <a:xfrm>
          <a:off x="1403800" y="2398"/>
          <a:ext cx="5265630" cy="1215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1" tIns="128631" rIns="128631" bIns="12863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We believe we have a moral obligation to everything we can to assure that future generations can thrive along with the whole commonwealth of life.</a:t>
          </a:r>
        </a:p>
      </dsp:txBody>
      <dsp:txXfrm>
        <a:off x="1403800" y="2398"/>
        <a:ext cx="5265630" cy="1215411"/>
      </dsp:txXfrm>
    </dsp:sp>
    <dsp:sp modelId="{335BCAAC-FC43-4397-BC6C-702474A5D2C3}">
      <dsp:nvSpPr>
        <dsp:cNvPr id="0" name=""/>
        <dsp:cNvSpPr/>
      </dsp:nvSpPr>
      <dsp:spPr>
        <a:xfrm>
          <a:off x="0" y="1521662"/>
          <a:ext cx="6669431" cy="12154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934343-67E7-4502-AE2F-A5C480A3791B}">
      <dsp:nvSpPr>
        <dsp:cNvPr id="0" name=""/>
        <dsp:cNvSpPr/>
      </dsp:nvSpPr>
      <dsp:spPr>
        <a:xfrm>
          <a:off x="367661" y="1795129"/>
          <a:ext cx="668476" cy="66847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CCB77-D44E-4B36-8480-569CAEC6FA28}">
      <dsp:nvSpPr>
        <dsp:cNvPr id="0" name=""/>
        <dsp:cNvSpPr/>
      </dsp:nvSpPr>
      <dsp:spPr>
        <a:xfrm>
          <a:off x="1403800" y="1521662"/>
          <a:ext cx="5265630" cy="1215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1" tIns="128631" rIns="128631" bIns="12863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faith community, and Friends in particular, manage many</a:t>
          </a:r>
          <a:r>
            <a:rPr lang="en-US" sz="1700" b="0" kern="1200" dirty="0"/>
            <a:t> schools, retirement communities, retreat centers and housing developments. All of whom use energy.</a:t>
          </a:r>
          <a:endParaRPr lang="en-US" sz="1700" kern="1200" dirty="0"/>
        </a:p>
      </dsp:txBody>
      <dsp:txXfrm>
        <a:off x="1403800" y="1521662"/>
        <a:ext cx="5265630" cy="1215411"/>
      </dsp:txXfrm>
    </dsp:sp>
    <dsp:sp modelId="{5BEA8A11-EE81-4128-9534-337A9EC881B7}">
      <dsp:nvSpPr>
        <dsp:cNvPr id="0" name=""/>
        <dsp:cNvSpPr/>
      </dsp:nvSpPr>
      <dsp:spPr>
        <a:xfrm>
          <a:off x="0" y="3040926"/>
          <a:ext cx="6669431" cy="12154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25738-8ABE-46F4-84A1-3F8B104E16C5}">
      <dsp:nvSpPr>
        <dsp:cNvPr id="0" name=""/>
        <dsp:cNvSpPr/>
      </dsp:nvSpPr>
      <dsp:spPr>
        <a:xfrm>
          <a:off x="367661" y="3314393"/>
          <a:ext cx="668476" cy="66847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161D1-6FCF-4327-9215-C9CDC5FCAA0C}">
      <dsp:nvSpPr>
        <dsp:cNvPr id="0" name=""/>
        <dsp:cNvSpPr/>
      </dsp:nvSpPr>
      <dsp:spPr>
        <a:xfrm>
          <a:off x="1403800" y="3040926"/>
          <a:ext cx="5265630" cy="1215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1" tIns="128631" rIns="128631" bIns="12863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/>
            <a:t>For the first time, nonprofits are eligible for significant savings through incentives and rebates. </a:t>
          </a:r>
          <a:endParaRPr lang="en-US" sz="1700" kern="1200" dirty="0"/>
        </a:p>
      </dsp:txBody>
      <dsp:txXfrm>
        <a:off x="1403800" y="3040926"/>
        <a:ext cx="5265630" cy="1215411"/>
      </dsp:txXfrm>
    </dsp:sp>
    <dsp:sp modelId="{BDDE3D7F-DC4C-4BB9-ADDE-636F66E99727}">
      <dsp:nvSpPr>
        <dsp:cNvPr id="0" name=""/>
        <dsp:cNvSpPr/>
      </dsp:nvSpPr>
      <dsp:spPr>
        <a:xfrm>
          <a:off x="0" y="4560190"/>
          <a:ext cx="6669431" cy="12154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3724E2-CF84-432C-B139-58F1F467BAB5}">
      <dsp:nvSpPr>
        <dsp:cNvPr id="0" name=""/>
        <dsp:cNvSpPr/>
      </dsp:nvSpPr>
      <dsp:spPr>
        <a:xfrm>
          <a:off x="367661" y="4833658"/>
          <a:ext cx="668476" cy="66847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9F3EF-6215-4552-A10D-48A1A35396FF}">
      <dsp:nvSpPr>
        <dsp:cNvPr id="0" name=""/>
        <dsp:cNvSpPr/>
      </dsp:nvSpPr>
      <dsp:spPr>
        <a:xfrm>
          <a:off x="1403800" y="4560190"/>
          <a:ext cx="5265630" cy="1215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631" tIns="128631" rIns="128631" bIns="12863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/>
            <a:t>Given the urgency of lowering our emissions, now is the time to act on efficiency, electrification and renewable energy!</a:t>
          </a:r>
          <a:endParaRPr lang="en-US" sz="1700" kern="1200"/>
        </a:p>
      </dsp:txBody>
      <dsp:txXfrm>
        <a:off x="1403800" y="4560190"/>
        <a:ext cx="5265630" cy="12154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08190-E8DE-41DC-9457-C32C11987B1B}">
      <dsp:nvSpPr>
        <dsp:cNvPr id="0" name=""/>
        <dsp:cNvSpPr/>
      </dsp:nvSpPr>
      <dsp:spPr>
        <a:xfrm>
          <a:off x="0" y="1945091"/>
          <a:ext cx="11109674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44B920-2251-457E-A675-F9AFF7FF403E}">
      <dsp:nvSpPr>
        <dsp:cNvPr id="0" name=""/>
        <dsp:cNvSpPr/>
      </dsp:nvSpPr>
      <dsp:spPr>
        <a:xfrm>
          <a:off x="267923" y="1205956"/>
          <a:ext cx="3909650" cy="4668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/>
            <a:t>Tue. October 10</a:t>
          </a:r>
        </a:p>
      </dsp:txBody>
      <dsp:txXfrm>
        <a:off x="267923" y="1205956"/>
        <a:ext cx="3909650" cy="466821"/>
      </dsp:txXfrm>
    </dsp:sp>
    <dsp:sp modelId="{4D96E6C9-5C2E-46CF-8B09-CFF28B9B2759}">
      <dsp:nvSpPr>
        <dsp:cNvPr id="0" name=""/>
        <dsp:cNvSpPr/>
      </dsp:nvSpPr>
      <dsp:spPr>
        <a:xfrm>
          <a:off x="248453" y="529833"/>
          <a:ext cx="3909650" cy="67608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Part 1: </a:t>
          </a:r>
          <a:r>
            <a:rPr lang="en-US" sz="1400" b="0" i="0" u="sng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Solar Schools and Nonprofits Toolkit</a:t>
          </a:r>
          <a:endParaRPr lang="en-US" sz="1400" i="0" u="sng" kern="1200" dirty="0">
            <a:solidFill>
              <a:schemeClr val="bg1"/>
            </a:solidFill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48453" y="529833"/>
        <a:ext cx="3909650" cy="676089"/>
      </dsp:txXfrm>
    </dsp:sp>
    <dsp:sp modelId="{B553640F-246A-4157-A1B2-61EBA9A674C1}">
      <dsp:nvSpPr>
        <dsp:cNvPr id="0" name=""/>
        <dsp:cNvSpPr/>
      </dsp:nvSpPr>
      <dsp:spPr>
        <a:xfrm>
          <a:off x="2222748" y="1672778"/>
          <a:ext cx="0" cy="272312"/>
        </a:xfrm>
        <a:prstGeom prst="line">
          <a:avLst/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B0426-E542-425E-BF32-74BB70EDF140}">
      <dsp:nvSpPr>
        <dsp:cNvPr id="0" name=""/>
        <dsp:cNvSpPr/>
      </dsp:nvSpPr>
      <dsp:spPr>
        <a:xfrm>
          <a:off x="2489315" y="2260505"/>
          <a:ext cx="3909650" cy="370617"/>
        </a:xfrm>
        <a:prstGeom prst="rect">
          <a:avLst/>
        </a:prstGeom>
        <a:solidFill>
          <a:schemeClr val="accent2">
            <a:hueOff val="2014339"/>
            <a:satOff val="-6603"/>
            <a:lumOff val="-1438"/>
            <a:alphaOff val="0"/>
          </a:schemeClr>
        </a:solidFill>
        <a:ln w="9525" cap="flat" cmpd="sng" algn="ctr">
          <a:solidFill>
            <a:schemeClr val="accent2">
              <a:hueOff val="2014339"/>
              <a:satOff val="-6603"/>
              <a:lumOff val="-14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/>
            <a:t>Tue. Oct. 25th 3:30 - 4:45 pm</a:t>
          </a:r>
        </a:p>
      </dsp:txBody>
      <dsp:txXfrm>
        <a:off x="2489315" y="2260505"/>
        <a:ext cx="3909650" cy="370617"/>
      </dsp:txXfrm>
    </dsp:sp>
    <dsp:sp modelId="{582A4991-8C37-4A88-BE4E-2E3830DDB437}">
      <dsp:nvSpPr>
        <dsp:cNvPr id="0" name=""/>
        <dsp:cNvSpPr/>
      </dsp:nvSpPr>
      <dsp:spPr>
        <a:xfrm rot="10800000" flipV="1">
          <a:off x="2489315" y="2745535"/>
          <a:ext cx="3909650" cy="785392"/>
        </a:xfrm>
        <a:prstGeom prst="rect">
          <a:avLst/>
        </a:prstGeom>
        <a:solidFill>
          <a:schemeClr val="accent2">
            <a:tint val="40000"/>
            <a:alpha val="90000"/>
            <a:hueOff val="2070503"/>
            <a:satOff val="-4871"/>
            <a:lumOff val="-40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2070503"/>
              <a:satOff val="-4871"/>
              <a:lumOff val="-4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Part 2:  </a:t>
          </a:r>
          <a:r>
            <a:rPr lang="en-US" sz="1400" b="1" i="0" kern="1200" baseline="0" dirty="0">
              <a:hlinkClick xmlns:r="http://schemas.openxmlformats.org/officeDocument/2006/relationships" r:id="rId2"/>
            </a:rPr>
            <a:t>Saving</a:t>
          </a:r>
          <a:r>
            <a:rPr lang="en-US" sz="1400" b="1" kern="1200" dirty="0">
              <a:hlinkClick xmlns:r="http://schemas.openxmlformats.org/officeDocument/2006/relationships" r:id="rId2"/>
            </a:rPr>
            <a:t> Money on Your Commercial Electric Account </a:t>
          </a:r>
          <a:r>
            <a:rPr lang="en-US" sz="1200" kern="1200" dirty="0"/>
            <a:t>on Oct. 25th 3:30 - 4:45 pm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 rot="-10800000">
        <a:off x="2489315" y="2745535"/>
        <a:ext cx="3909650" cy="785392"/>
      </dsp:txXfrm>
    </dsp:sp>
    <dsp:sp modelId="{14F5C0E9-0F32-417E-9A59-57295B26F453}">
      <dsp:nvSpPr>
        <dsp:cNvPr id="0" name=""/>
        <dsp:cNvSpPr/>
      </dsp:nvSpPr>
      <dsp:spPr>
        <a:xfrm>
          <a:off x="4444140" y="1978748"/>
          <a:ext cx="0" cy="216193"/>
        </a:xfrm>
        <a:prstGeom prst="line">
          <a:avLst/>
        </a:prstGeom>
        <a:noFill/>
        <a:ln w="9525" cap="flat" cmpd="sng" algn="ctr">
          <a:solidFill>
            <a:schemeClr val="accent2">
              <a:hueOff val="2014339"/>
              <a:satOff val="-6603"/>
              <a:lumOff val="-143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3D34E-E0E4-434D-828E-B218D2F8E2E3}">
      <dsp:nvSpPr>
        <dsp:cNvPr id="0" name=""/>
        <dsp:cNvSpPr/>
      </dsp:nvSpPr>
      <dsp:spPr>
        <a:xfrm rot="2700000">
          <a:off x="2192489" y="1914832"/>
          <a:ext cx="60517" cy="605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CE391D-9171-4884-AB21-310D54E89ABE}">
      <dsp:nvSpPr>
        <dsp:cNvPr id="0" name=""/>
        <dsp:cNvSpPr/>
      </dsp:nvSpPr>
      <dsp:spPr>
        <a:xfrm rot="2700000">
          <a:off x="4420118" y="1941504"/>
          <a:ext cx="48045" cy="48045"/>
        </a:xfrm>
        <a:prstGeom prst="rect">
          <a:avLst/>
        </a:prstGeom>
        <a:solidFill>
          <a:schemeClr val="accent2">
            <a:hueOff val="2014339"/>
            <a:satOff val="-6603"/>
            <a:lumOff val="-1438"/>
            <a:alphaOff val="0"/>
          </a:schemeClr>
        </a:solidFill>
        <a:ln w="6350"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BCF6-83FB-4A27-A8F7-D7FE31AE558E}">
      <dsp:nvSpPr>
        <dsp:cNvPr id="0" name=""/>
        <dsp:cNvSpPr/>
      </dsp:nvSpPr>
      <dsp:spPr>
        <a:xfrm>
          <a:off x="4710707" y="1205956"/>
          <a:ext cx="3909650" cy="466821"/>
        </a:xfrm>
        <a:prstGeom prst="rect">
          <a:avLst/>
        </a:prstGeom>
        <a:solidFill>
          <a:schemeClr val="accent2">
            <a:hueOff val="4028678"/>
            <a:satOff val="-13207"/>
            <a:lumOff val="-2876"/>
            <a:alphaOff val="0"/>
          </a:schemeClr>
        </a:solidFill>
        <a:ln w="9525" cap="flat" cmpd="sng" algn="ctr">
          <a:solidFill>
            <a:schemeClr val="accent2">
              <a:hueOff val="4028678"/>
              <a:satOff val="-13207"/>
              <a:lumOff val="-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/>
            <a:t>Wed.  November 15.</a:t>
          </a:r>
        </a:p>
      </dsp:txBody>
      <dsp:txXfrm>
        <a:off x="4710707" y="1205956"/>
        <a:ext cx="3909650" cy="466821"/>
      </dsp:txXfrm>
    </dsp:sp>
    <dsp:sp modelId="{3BCEF6C9-5DC2-41DA-9A0D-B3DC996F5F20}">
      <dsp:nvSpPr>
        <dsp:cNvPr id="0" name=""/>
        <dsp:cNvSpPr/>
      </dsp:nvSpPr>
      <dsp:spPr>
        <a:xfrm>
          <a:off x="4710707" y="588657"/>
          <a:ext cx="3909650" cy="617298"/>
        </a:xfrm>
        <a:prstGeom prst="rect">
          <a:avLst/>
        </a:prstGeom>
        <a:solidFill>
          <a:schemeClr val="accent2">
            <a:tint val="40000"/>
            <a:alpha val="90000"/>
            <a:hueOff val="4141007"/>
            <a:satOff val="-9741"/>
            <a:lumOff val="-81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4141007"/>
              <a:satOff val="-9741"/>
              <a:lumOff val="-81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Part 3: </a:t>
          </a:r>
          <a:r>
            <a:rPr lang="en-US" sz="1300" b="1" kern="1200" dirty="0">
              <a:hlinkClick xmlns:r="http://schemas.openxmlformats.org/officeDocument/2006/relationships" r:id="rId3"/>
            </a:rPr>
            <a:t>Options and Funding for Electrifying your HVAC Systems </a:t>
          </a:r>
          <a:r>
            <a:rPr lang="en-US" sz="1300" kern="1200" dirty="0"/>
            <a:t>November 15th  3:30 - 4:45 pm </a:t>
          </a:r>
        </a:p>
      </dsp:txBody>
      <dsp:txXfrm>
        <a:off x="4710707" y="588657"/>
        <a:ext cx="3909650" cy="617298"/>
      </dsp:txXfrm>
    </dsp:sp>
    <dsp:sp modelId="{0FE46F46-68D7-43B1-ADF5-4F6BC7C7F39E}">
      <dsp:nvSpPr>
        <dsp:cNvPr id="0" name=""/>
        <dsp:cNvSpPr/>
      </dsp:nvSpPr>
      <dsp:spPr>
        <a:xfrm>
          <a:off x="6665533" y="1672778"/>
          <a:ext cx="0" cy="272312"/>
        </a:xfrm>
        <a:prstGeom prst="line">
          <a:avLst/>
        </a:prstGeom>
        <a:noFill/>
        <a:ln w="9525" cap="flat" cmpd="sng" algn="ctr">
          <a:solidFill>
            <a:schemeClr val="accent2">
              <a:hueOff val="4028678"/>
              <a:satOff val="-13207"/>
              <a:lumOff val="-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64FD2-E78D-42AD-BDDF-A505251A006F}">
      <dsp:nvSpPr>
        <dsp:cNvPr id="0" name=""/>
        <dsp:cNvSpPr/>
      </dsp:nvSpPr>
      <dsp:spPr>
        <a:xfrm>
          <a:off x="6844563" y="2217403"/>
          <a:ext cx="3909650" cy="466821"/>
        </a:xfrm>
        <a:prstGeom prst="rect">
          <a:avLst/>
        </a:prstGeom>
        <a:solidFill>
          <a:schemeClr val="accent2">
            <a:hueOff val="6043017"/>
            <a:satOff val="-19810"/>
            <a:lumOff val="-4314"/>
            <a:alphaOff val="0"/>
          </a:schemeClr>
        </a:solidFill>
        <a:ln w="9525" cap="flat" cmpd="sng" algn="ctr">
          <a:solidFill>
            <a:schemeClr val="accent2">
              <a:hueOff val="6043017"/>
              <a:satOff val="-19810"/>
              <a:lumOff val="-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kern="1200" dirty="0"/>
            <a:t>Wed.  December 6.</a:t>
          </a:r>
        </a:p>
      </dsp:txBody>
      <dsp:txXfrm>
        <a:off x="6844563" y="2217403"/>
        <a:ext cx="3909650" cy="466821"/>
      </dsp:txXfrm>
    </dsp:sp>
    <dsp:sp modelId="{B5269489-46FE-446C-A6CD-EE3FFB50BBEF}">
      <dsp:nvSpPr>
        <dsp:cNvPr id="0" name=""/>
        <dsp:cNvSpPr/>
      </dsp:nvSpPr>
      <dsp:spPr>
        <a:xfrm>
          <a:off x="6932100" y="2684225"/>
          <a:ext cx="3909650" cy="617298"/>
        </a:xfrm>
        <a:prstGeom prst="rect">
          <a:avLst/>
        </a:prstGeom>
        <a:solidFill>
          <a:schemeClr val="accent2">
            <a:tint val="40000"/>
            <a:alpha val="90000"/>
            <a:hueOff val="6211510"/>
            <a:satOff val="-14612"/>
            <a:lumOff val="-121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6211510"/>
              <a:satOff val="-14612"/>
              <a:lumOff val="-12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Part 4: </a:t>
          </a:r>
          <a:r>
            <a:rPr lang="en-US" sz="1300" b="1" kern="1200" dirty="0">
              <a:hlinkClick xmlns:r="http://schemas.openxmlformats.org/officeDocument/2006/relationships" r:id="rId4"/>
            </a:rPr>
            <a:t>Funding for EV Charging Stations For Your Property </a:t>
          </a:r>
          <a:r>
            <a:rPr lang="en-US" sz="1300" kern="1200" dirty="0"/>
            <a:t>December 6th  3:30 - 4:45 pm</a:t>
          </a:r>
        </a:p>
      </dsp:txBody>
      <dsp:txXfrm>
        <a:off x="6932100" y="2684225"/>
        <a:ext cx="3909650" cy="617298"/>
      </dsp:txXfrm>
    </dsp:sp>
    <dsp:sp modelId="{487E9396-4BC5-4F90-8F69-968F5A1FCA2D}">
      <dsp:nvSpPr>
        <dsp:cNvPr id="0" name=""/>
        <dsp:cNvSpPr/>
      </dsp:nvSpPr>
      <dsp:spPr>
        <a:xfrm>
          <a:off x="8799388" y="1945090"/>
          <a:ext cx="0" cy="272312"/>
        </a:xfrm>
        <a:prstGeom prst="line">
          <a:avLst/>
        </a:prstGeom>
        <a:noFill/>
        <a:ln w="9525" cap="flat" cmpd="sng" algn="ctr">
          <a:solidFill>
            <a:schemeClr val="accent2">
              <a:hueOff val="6043017"/>
              <a:satOff val="-19810"/>
              <a:lumOff val="-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A6EE5-D15B-4C67-975B-BAA8CB9AB02D}">
      <dsp:nvSpPr>
        <dsp:cNvPr id="0" name=""/>
        <dsp:cNvSpPr/>
      </dsp:nvSpPr>
      <dsp:spPr>
        <a:xfrm rot="2700000">
          <a:off x="6635274" y="1914832"/>
          <a:ext cx="60517" cy="60517"/>
        </a:xfrm>
        <a:prstGeom prst="rect">
          <a:avLst/>
        </a:prstGeom>
        <a:solidFill>
          <a:schemeClr val="accent2">
            <a:hueOff val="4028678"/>
            <a:satOff val="-13207"/>
            <a:lumOff val="-2876"/>
            <a:alphaOff val="0"/>
          </a:schemeClr>
        </a:solidFill>
        <a:ln w="6350"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A9FC33-EFB9-48AC-BD91-BE38D0A82A51}">
      <dsp:nvSpPr>
        <dsp:cNvPr id="0" name=""/>
        <dsp:cNvSpPr/>
      </dsp:nvSpPr>
      <dsp:spPr>
        <a:xfrm rot="2700000">
          <a:off x="8769129" y="1914832"/>
          <a:ext cx="60517" cy="60517"/>
        </a:xfrm>
        <a:prstGeom prst="rect">
          <a:avLst/>
        </a:prstGeom>
        <a:solidFill>
          <a:schemeClr val="accent2">
            <a:hueOff val="6043017"/>
            <a:satOff val="-19810"/>
            <a:lumOff val="-4314"/>
            <a:alphaOff val="0"/>
          </a:schemeClr>
        </a:solidFill>
        <a:ln w="6350"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89040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2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3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1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6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5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6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0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2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3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10/13/2023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39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38" r:id="rId6"/>
    <p:sldLayoutId id="2147483743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1F4CD6D0-88B6-45F4-AC60-54587D3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35B96C-55EC-9A1C-B95F-583BF3DF37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622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2A079D24-860A-4799-B3AE-658D4F136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76325"/>
            <a:ext cx="12191999" cy="4705352"/>
          </a:xfrm>
          <a:prstGeom prst="rect">
            <a:avLst/>
          </a:prstGeom>
          <a:gradFill flip="none" rotWithShape="1">
            <a:gsLst>
              <a:gs pos="45000">
                <a:srgbClr val="000000">
                  <a:alpha val="35000"/>
                </a:srgbClr>
              </a:gs>
              <a:gs pos="55000">
                <a:srgbClr val="000000">
                  <a:alpha val="35000"/>
                </a:srgbClr>
              </a:gs>
              <a:gs pos="25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0"/>
                </a:srgbClr>
              </a:gs>
              <a:gs pos="75000">
                <a:srgbClr val="000000">
                  <a:alpha val="2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F6A105-7469-86F2-4029-D3C11B80D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852" y="2252663"/>
            <a:ext cx="10020298" cy="96523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dirty="0">
                <a:solidFill>
                  <a:srgbClr val="FFFFFF"/>
                </a:solidFill>
              </a:rPr>
              <a:t>Welcome to the</a:t>
            </a:r>
            <a:br>
              <a:rPr lang="en-US" sz="4800" b="1" dirty="0">
                <a:solidFill>
                  <a:srgbClr val="FFFFFF"/>
                </a:solidFill>
              </a:rPr>
            </a:br>
            <a:br>
              <a:rPr lang="en-US" sz="4800" b="1" dirty="0">
                <a:solidFill>
                  <a:srgbClr val="FFFFFF"/>
                </a:solidFill>
              </a:rPr>
            </a:br>
            <a:r>
              <a:rPr lang="en-US" sz="4800" b="1" dirty="0">
                <a:solidFill>
                  <a:srgbClr val="FFFFFF"/>
                </a:solidFill>
              </a:rPr>
              <a:t>Energy Stewardship</a:t>
            </a:r>
            <a:br>
              <a:rPr lang="en-US" sz="4800" b="1" dirty="0">
                <a:solidFill>
                  <a:srgbClr val="FFFFFF"/>
                </a:solidFill>
              </a:rPr>
            </a:br>
            <a:r>
              <a:rPr lang="en-US" sz="4800" b="1" dirty="0">
                <a:solidFill>
                  <a:srgbClr val="FFFFFF"/>
                </a:solidFill>
              </a:rPr>
              <a:t>series</a:t>
            </a:r>
            <a:br>
              <a:rPr lang="en-US" b="1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98DA8-AA29-5BED-718D-0660199A2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5851" y="4113212"/>
            <a:ext cx="10020299" cy="1074737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4-part series </a:t>
            </a:r>
          </a:p>
          <a:p>
            <a:pPr>
              <a:lnSpc>
                <a:spcPct val="115000"/>
              </a:lnSpc>
            </a:pP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sponsored by </a:t>
            </a:r>
          </a:p>
          <a:p>
            <a:pPr>
              <a:lnSpc>
                <a:spcPct val="115000"/>
              </a:lnSpc>
            </a:pP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Eco-Justice Collaborative of </a:t>
            </a:r>
          </a:p>
          <a:p>
            <a:pPr>
              <a:lnSpc>
                <a:spcPct val="115000"/>
              </a:lnSpc>
            </a:pPr>
            <a:r>
              <a:rPr lang="en-US" sz="3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Philadelphia Yearly Meeting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8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BABB0D-062B-7CF1-E46A-6CCE55B5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 companion to the Greening sacred space series - spring 2023</a:t>
            </a:r>
            <a:br>
              <a:rPr lang="en-US" dirty="0"/>
            </a:b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33D61B8C-13C5-2153-48A9-E2092F9BC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091160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670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E96A74-B62B-4642-AB22-7776A5F48C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D1AD8-4E21-838C-B574-E544CA519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38" y="1079500"/>
            <a:ext cx="3322637" cy="4689475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The faith community matters</a:t>
            </a: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76A6EA-4B09-480F-BB03-96160272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5950" y="-1"/>
            <a:ext cx="7766050" cy="6857993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BD8A98-622A-1596-8695-96793AE8C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552306"/>
              </p:ext>
            </p:extLst>
          </p:nvPr>
        </p:nvGraphicFramePr>
        <p:xfrm>
          <a:off x="4981575" y="540000"/>
          <a:ext cx="6669431" cy="577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10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527E25-8E95-C732-46F0-3147ACF7F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00" y="542671"/>
            <a:ext cx="10026650" cy="1124202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/>
              <a:t>What we will cover</a:t>
            </a: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883A8D1-ED1B-47A1-AA44-289C080E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2664"/>
            <a:ext cx="12192000" cy="4605336"/>
          </a:xfrm>
          <a:prstGeom prst="rect">
            <a:avLst/>
          </a:prstGeom>
          <a:solidFill>
            <a:schemeClr val="bg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2EF0E1D6-4DEA-8D6D-3AD3-5198D19493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236727"/>
              </p:ext>
            </p:extLst>
          </p:nvPr>
        </p:nvGraphicFramePr>
        <p:xfrm>
          <a:off x="541338" y="2425148"/>
          <a:ext cx="11109674" cy="3890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40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41614-3231-DDAB-1F4B-E4B59353D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862151"/>
            <a:ext cx="6120000" cy="1009486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Welcome Liz Robinson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70000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CC1EC-C361-0BAC-8998-19F3D7D70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2613994"/>
            <a:ext cx="6121400" cy="364765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A member of the Central Philadelphia Monthly Meeting (CPMM) </a:t>
            </a:r>
          </a:p>
          <a:p>
            <a:pPr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Executive Director of Philadelphia Solar Energy Association (PSEA) a local nonprofit dedicated to increasing the understanding and utilization of solar energy in Pennsylvania .  </a:t>
            </a:r>
          </a:p>
          <a:p>
            <a:pPr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Founded and directed the Energy Coordinating Agency (ECA), the largest nonprofit provider of energy conservation, home repair and related services to low-income households in Pennsylvania and Delaware</a:t>
            </a:r>
          </a:p>
          <a:p>
            <a:pPr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 Co-founded and directed the Keystone Energy Efficiency Alliance, the state's trade association for energy efficiency</a:t>
            </a:r>
          </a:p>
          <a:p>
            <a:pPr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1400" dirty="0"/>
              <a:t> Directed the Energy Cooperative Association of Pennsylvania (ECAP), taking it into the electricity market to become one of the first providers of renewable electricity in Pennsylvania.</a:t>
            </a:r>
          </a:p>
        </p:txBody>
      </p:sp>
      <p:pic>
        <p:nvPicPr>
          <p:cNvPr id="5" name="Picture 4" descr="Light bulb on yellow background with sketched light beams and cord">
            <a:extLst>
              <a:ext uri="{FF2B5EF4-FFF2-40B4-BE49-F238E27FC236}">
                <a16:creationId xmlns:a16="http://schemas.microsoft.com/office/drawing/2014/main" id="{C2204A45-B328-0598-BE2C-412EB76E5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772" r="10514"/>
          <a:stretch/>
        </p:blipFill>
        <p:spPr>
          <a:xfrm>
            <a:off x="8321011" y="10"/>
            <a:ext cx="38709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3208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393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Avenir Next LT Pro Light</vt:lpstr>
      <vt:lpstr>Courier New</vt:lpstr>
      <vt:lpstr>Rockwell Nova Light</vt:lpstr>
      <vt:lpstr>Times New Roman</vt:lpstr>
      <vt:lpstr>Wingdings</vt:lpstr>
      <vt:lpstr>LeafVTI</vt:lpstr>
      <vt:lpstr>Welcome to the  Energy Stewardship series </vt:lpstr>
      <vt:lpstr>A companion to the Greening sacred space series - spring 2023 </vt:lpstr>
      <vt:lpstr>The faith community matters</vt:lpstr>
      <vt:lpstr>What we will cover</vt:lpstr>
      <vt:lpstr>Welcome Liz Robinson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Stewardship for Friends and other Faith based Institutions </dc:title>
  <dc:creator>Alan Wright</dc:creator>
  <cp:lastModifiedBy>Olivia Brangan</cp:lastModifiedBy>
  <cp:revision>4</cp:revision>
  <dcterms:created xsi:type="dcterms:W3CDTF">2023-10-06T02:43:16Z</dcterms:created>
  <dcterms:modified xsi:type="dcterms:W3CDTF">2023-10-13T23:14:07Z</dcterms:modified>
</cp:coreProperties>
</file>